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_rels/presentation.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23.xml.rels" ContentType="application/vnd.openxmlformats-package.relationships+xml"/>
  <Override PartName="/ppt/slideLayouts/_rels/slideLayout30.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34.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3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27.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33.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2.xml" ContentType="application/vnd.openxmlformats-officedocument.presentationml.slideLayout+xml"/>
  <Override PartName="/ppt/slideLayouts/slideLayout36.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media/image1.png" ContentType="image/png"/>
  <Override PartName="/ppt/media/image3.jpeg" ContentType="image/jpeg"/>
  <Override PartName="/ppt/media/image2.png" ContentType="image/png"/>
  <Override PartName="/ppt/media/image4.png" ContentType="image/png"/>
  <Override PartName="/ppt/presProps.xml" ContentType="application/vnd.openxmlformats-officedocument.presentationml.presProps+xml"/>
  <Override PartName="/ppt/slides/slide1.xml" ContentType="application/vnd.openxmlformats-officedocument.presentationml.slide+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Lst>
  <p:sldSz cx="9144000" cy="51435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presProps" Target="presProps.xml"/>
</Relationships>
</file>

<file path=ppt/media/image1.png>
</file>

<file path=ppt/media/image2.png>
</file>

<file path=ppt/media/image3.jpeg>
</file>

<file path=ppt/media/image4.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24" name="PlaceHolder 2"/>
          <p:cNvSpPr>
            <a:spLocks noGrp="1"/>
          </p:cNvSpPr>
          <p:nvPr>
            <p:ph/>
          </p:nvPr>
        </p:nvSpPr>
        <p:spPr>
          <a:xfrm>
            <a:off x="311760" y="1152360"/>
            <a:ext cx="8519760" cy="1629000"/>
          </a:xfrm>
          <a:prstGeom prst="rect">
            <a:avLst/>
          </a:prstGeom>
          <a:noFill/>
          <a:ln w="0">
            <a:noFill/>
          </a:ln>
        </p:spPr>
        <p:txBody>
          <a:bodyPr lIns="0" rIns="0" tIns="0" bIns="0" anchor="t">
            <a:normAutofit/>
          </a:bodyPr>
          <a:p>
            <a:endParaRPr b="0" lang="pt-BR" sz="3200" spc="-1" strike="noStrike">
              <a:latin typeface="Arial"/>
            </a:endParaRPr>
          </a:p>
        </p:txBody>
      </p:sp>
      <p:sp>
        <p:nvSpPr>
          <p:cNvPr id="25" name="PlaceHolder 3"/>
          <p:cNvSpPr>
            <a:spLocks noGrp="1"/>
          </p:cNvSpPr>
          <p:nvPr>
            <p:ph/>
          </p:nvPr>
        </p:nvSpPr>
        <p:spPr>
          <a:xfrm>
            <a:off x="311760" y="2936520"/>
            <a:ext cx="851976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27" name="PlaceHolder 2"/>
          <p:cNvSpPr>
            <a:spLocks noGrp="1"/>
          </p:cNvSpPr>
          <p:nvPr>
            <p:ph/>
          </p:nvPr>
        </p:nvSpPr>
        <p:spPr>
          <a:xfrm>
            <a:off x="31176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28" name="PlaceHolder 3"/>
          <p:cNvSpPr>
            <a:spLocks noGrp="1"/>
          </p:cNvSpPr>
          <p:nvPr>
            <p:ph/>
          </p:nvPr>
        </p:nvSpPr>
        <p:spPr>
          <a:xfrm>
            <a:off x="467712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29" name="PlaceHolder 4"/>
          <p:cNvSpPr>
            <a:spLocks noGrp="1"/>
          </p:cNvSpPr>
          <p:nvPr>
            <p:ph/>
          </p:nvPr>
        </p:nvSpPr>
        <p:spPr>
          <a:xfrm>
            <a:off x="31176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30" name="PlaceHolder 5"/>
          <p:cNvSpPr>
            <a:spLocks noGrp="1"/>
          </p:cNvSpPr>
          <p:nvPr>
            <p:ph/>
          </p:nvPr>
        </p:nvSpPr>
        <p:spPr>
          <a:xfrm>
            <a:off x="467712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32" name="PlaceHolder 2"/>
          <p:cNvSpPr>
            <a:spLocks noGrp="1"/>
          </p:cNvSpPr>
          <p:nvPr>
            <p:ph/>
          </p:nvPr>
        </p:nvSpPr>
        <p:spPr>
          <a:xfrm>
            <a:off x="311760" y="115236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33" name="PlaceHolder 3"/>
          <p:cNvSpPr>
            <a:spLocks noGrp="1"/>
          </p:cNvSpPr>
          <p:nvPr>
            <p:ph/>
          </p:nvPr>
        </p:nvSpPr>
        <p:spPr>
          <a:xfrm>
            <a:off x="3192480" y="115236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34" name="PlaceHolder 4"/>
          <p:cNvSpPr>
            <a:spLocks noGrp="1"/>
          </p:cNvSpPr>
          <p:nvPr>
            <p:ph/>
          </p:nvPr>
        </p:nvSpPr>
        <p:spPr>
          <a:xfrm>
            <a:off x="6073200" y="115236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35" name="PlaceHolder 5"/>
          <p:cNvSpPr>
            <a:spLocks noGrp="1"/>
          </p:cNvSpPr>
          <p:nvPr>
            <p:ph/>
          </p:nvPr>
        </p:nvSpPr>
        <p:spPr>
          <a:xfrm>
            <a:off x="311760" y="293652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36" name="PlaceHolder 6"/>
          <p:cNvSpPr>
            <a:spLocks noGrp="1"/>
          </p:cNvSpPr>
          <p:nvPr>
            <p:ph/>
          </p:nvPr>
        </p:nvSpPr>
        <p:spPr>
          <a:xfrm>
            <a:off x="3192480" y="293652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37" name="PlaceHolder 7"/>
          <p:cNvSpPr>
            <a:spLocks noGrp="1"/>
          </p:cNvSpPr>
          <p:nvPr>
            <p:ph/>
          </p:nvPr>
        </p:nvSpPr>
        <p:spPr>
          <a:xfrm>
            <a:off x="6073200" y="2936520"/>
            <a:ext cx="274320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41" name="PlaceHolder 2"/>
          <p:cNvSpPr>
            <a:spLocks noGrp="1"/>
          </p:cNvSpPr>
          <p:nvPr>
            <p:ph type="subTitle"/>
          </p:nvPr>
        </p:nvSpPr>
        <p:spPr>
          <a:xfrm>
            <a:off x="311760" y="1152360"/>
            <a:ext cx="8519760" cy="341568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43" name="PlaceHolder 2"/>
          <p:cNvSpPr>
            <a:spLocks noGrp="1"/>
          </p:cNvSpPr>
          <p:nvPr>
            <p:ph/>
          </p:nvPr>
        </p:nvSpPr>
        <p:spPr>
          <a:xfrm>
            <a:off x="311760" y="1152360"/>
            <a:ext cx="8519760" cy="341568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45" name="PlaceHolder 2"/>
          <p:cNvSpPr>
            <a:spLocks noGrp="1"/>
          </p:cNvSpPr>
          <p:nvPr>
            <p:ph/>
          </p:nvPr>
        </p:nvSpPr>
        <p:spPr>
          <a:xfrm>
            <a:off x="31176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
        <p:nvSpPr>
          <p:cNvPr id="46" name="PlaceHolder 3"/>
          <p:cNvSpPr>
            <a:spLocks noGrp="1"/>
          </p:cNvSpPr>
          <p:nvPr>
            <p:ph/>
          </p:nvPr>
        </p:nvSpPr>
        <p:spPr>
          <a:xfrm>
            <a:off x="467712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311760" y="444960"/>
            <a:ext cx="8519760" cy="265284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50" name="PlaceHolder 2"/>
          <p:cNvSpPr>
            <a:spLocks noGrp="1"/>
          </p:cNvSpPr>
          <p:nvPr>
            <p:ph/>
          </p:nvPr>
        </p:nvSpPr>
        <p:spPr>
          <a:xfrm>
            <a:off x="31176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51" name="PlaceHolder 3"/>
          <p:cNvSpPr>
            <a:spLocks noGrp="1"/>
          </p:cNvSpPr>
          <p:nvPr>
            <p:ph/>
          </p:nvPr>
        </p:nvSpPr>
        <p:spPr>
          <a:xfrm>
            <a:off x="467712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
        <p:nvSpPr>
          <p:cNvPr id="52" name="PlaceHolder 4"/>
          <p:cNvSpPr>
            <a:spLocks noGrp="1"/>
          </p:cNvSpPr>
          <p:nvPr>
            <p:ph/>
          </p:nvPr>
        </p:nvSpPr>
        <p:spPr>
          <a:xfrm>
            <a:off x="31176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3" name="PlaceHolder 2"/>
          <p:cNvSpPr>
            <a:spLocks noGrp="1"/>
          </p:cNvSpPr>
          <p:nvPr>
            <p:ph type="subTitle"/>
          </p:nvPr>
        </p:nvSpPr>
        <p:spPr>
          <a:xfrm>
            <a:off x="311760" y="1152360"/>
            <a:ext cx="8519760" cy="341568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54" name="PlaceHolder 2"/>
          <p:cNvSpPr>
            <a:spLocks noGrp="1"/>
          </p:cNvSpPr>
          <p:nvPr>
            <p:ph/>
          </p:nvPr>
        </p:nvSpPr>
        <p:spPr>
          <a:xfrm>
            <a:off x="31176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
        <p:nvSpPr>
          <p:cNvPr id="55" name="PlaceHolder 3"/>
          <p:cNvSpPr>
            <a:spLocks noGrp="1"/>
          </p:cNvSpPr>
          <p:nvPr>
            <p:ph/>
          </p:nvPr>
        </p:nvSpPr>
        <p:spPr>
          <a:xfrm>
            <a:off x="467712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56" name="PlaceHolder 4"/>
          <p:cNvSpPr>
            <a:spLocks noGrp="1"/>
          </p:cNvSpPr>
          <p:nvPr>
            <p:ph/>
          </p:nvPr>
        </p:nvSpPr>
        <p:spPr>
          <a:xfrm>
            <a:off x="467712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58" name="PlaceHolder 2"/>
          <p:cNvSpPr>
            <a:spLocks noGrp="1"/>
          </p:cNvSpPr>
          <p:nvPr>
            <p:ph/>
          </p:nvPr>
        </p:nvSpPr>
        <p:spPr>
          <a:xfrm>
            <a:off x="31176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59" name="PlaceHolder 3"/>
          <p:cNvSpPr>
            <a:spLocks noGrp="1"/>
          </p:cNvSpPr>
          <p:nvPr>
            <p:ph/>
          </p:nvPr>
        </p:nvSpPr>
        <p:spPr>
          <a:xfrm>
            <a:off x="467712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60" name="PlaceHolder 4"/>
          <p:cNvSpPr>
            <a:spLocks noGrp="1"/>
          </p:cNvSpPr>
          <p:nvPr>
            <p:ph/>
          </p:nvPr>
        </p:nvSpPr>
        <p:spPr>
          <a:xfrm>
            <a:off x="311760" y="2936520"/>
            <a:ext cx="851976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62" name="PlaceHolder 2"/>
          <p:cNvSpPr>
            <a:spLocks noGrp="1"/>
          </p:cNvSpPr>
          <p:nvPr>
            <p:ph/>
          </p:nvPr>
        </p:nvSpPr>
        <p:spPr>
          <a:xfrm>
            <a:off x="311760" y="1152360"/>
            <a:ext cx="8519760" cy="1629000"/>
          </a:xfrm>
          <a:prstGeom prst="rect">
            <a:avLst/>
          </a:prstGeom>
          <a:noFill/>
          <a:ln w="0">
            <a:noFill/>
          </a:ln>
        </p:spPr>
        <p:txBody>
          <a:bodyPr lIns="0" rIns="0" tIns="0" bIns="0" anchor="t">
            <a:normAutofit/>
          </a:bodyPr>
          <a:p>
            <a:endParaRPr b="0" lang="pt-BR" sz="3200" spc="-1" strike="noStrike">
              <a:latin typeface="Arial"/>
            </a:endParaRPr>
          </a:p>
        </p:txBody>
      </p:sp>
      <p:sp>
        <p:nvSpPr>
          <p:cNvPr id="63" name="PlaceHolder 3"/>
          <p:cNvSpPr>
            <a:spLocks noGrp="1"/>
          </p:cNvSpPr>
          <p:nvPr>
            <p:ph/>
          </p:nvPr>
        </p:nvSpPr>
        <p:spPr>
          <a:xfrm>
            <a:off x="311760" y="2936520"/>
            <a:ext cx="851976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65" name="PlaceHolder 2"/>
          <p:cNvSpPr>
            <a:spLocks noGrp="1"/>
          </p:cNvSpPr>
          <p:nvPr>
            <p:ph/>
          </p:nvPr>
        </p:nvSpPr>
        <p:spPr>
          <a:xfrm>
            <a:off x="31176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66" name="PlaceHolder 3"/>
          <p:cNvSpPr>
            <a:spLocks noGrp="1"/>
          </p:cNvSpPr>
          <p:nvPr>
            <p:ph/>
          </p:nvPr>
        </p:nvSpPr>
        <p:spPr>
          <a:xfrm>
            <a:off x="467712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67" name="PlaceHolder 4"/>
          <p:cNvSpPr>
            <a:spLocks noGrp="1"/>
          </p:cNvSpPr>
          <p:nvPr>
            <p:ph/>
          </p:nvPr>
        </p:nvSpPr>
        <p:spPr>
          <a:xfrm>
            <a:off x="31176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68" name="PlaceHolder 5"/>
          <p:cNvSpPr>
            <a:spLocks noGrp="1"/>
          </p:cNvSpPr>
          <p:nvPr>
            <p:ph/>
          </p:nvPr>
        </p:nvSpPr>
        <p:spPr>
          <a:xfrm>
            <a:off x="467712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70" name="PlaceHolder 2"/>
          <p:cNvSpPr>
            <a:spLocks noGrp="1"/>
          </p:cNvSpPr>
          <p:nvPr>
            <p:ph/>
          </p:nvPr>
        </p:nvSpPr>
        <p:spPr>
          <a:xfrm>
            <a:off x="311760" y="115236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71" name="PlaceHolder 3"/>
          <p:cNvSpPr>
            <a:spLocks noGrp="1"/>
          </p:cNvSpPr>
          <p:nvPr>
            <p:ph/>
          </p:nvPr>
        </p:nvSpPr>
        <p:spPr>
          <a:xfrm>
            <a:off x="3192480" y="115236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72" name="PlaceHolder 4"/>
          <p:cNvSpPr>
            <a:spLocks noGrp="1"/>
          </p:cNvSpPr>
          <p:nvPr>
            <p:ph/>
          </p:nvPr>
        </p:nvSpPr>
        <p:spPr>
          <a:xfrm>
            <a:off x="6073200" y="115236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73" name="PlaceHolder 5"/>
          <p:cNvSpPr>
            <a:spLocks noGrp="1"/>
          </p:cNvSpPr>
          <p:nvPr>
            <p:ph/>
          </p:nvPr>
        </p:nvSpPr>
        <p:spPr>
          <a:xfrm>
            <a:off x="311760" y="293652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74" name="PlaceHolder 6"/>
          <p:cNvSpPr>
            <a:spLocks noGrp="1"/>
          </p:cNvSpPr>
          <p:nvPr>
            <p:ph/>
          </p:nvPr>
        </p:nvSpPr>
        <p:spPr>
          <a:xfrm>
            <a:off x="3192480" y="293652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75" name="PlaceHolder 7"/>
          <p:cNvSpPr>
            <a:spLocks noGrp="1"/>
          </p:cNvSpPr>
          <p:nvPr>
            <p:ph/>
          </p:nvPr>
        </p:nvSpPr>
        <p:spPr>
          <a:xfrm>
            <a:off x="6073200" y="2936520"/>
            <a:ext cx="274320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79" name="PlaceHolder 2"/>
          <p:cNvSpPr>
            <a:spLocks noGrp="1"/>
          </p:cNvSpPr>
          <p:nvPr>
            <p:ph type="subTitle"/>
          </p:nvPr>
        </p:nvSpPr>
        <p:spPr>
          <a:xfrm>
            <a:off x="311760" y="1152360"/>
            <a:ext cx="8519760" cy="341568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81" name="PlaceHolder 2"/>
          <p:cNvSpPr>
            <a:spLocks noGrp="1"/>
          </p:cNvSpPr>
          <p:nvPr>
            <p:ph/>
          </p:nvPr>
        </p:nvSpPr>
        <p:spPr>
          <a:xfrm>
            <a:off x="311760" y="1152360"/>
            <a:ext cx="8519760" cy="341568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83" name="PlaceHolder 2"/>
          <p:cNvSpPr>
            <a:spLocks noGrp="1"/>
          </p:cNvSpPr>
          <p:nvPr>
            <p:ph/>
          </p:nvPr>
        </p:nvSpPr>
        <p:spPr>
          <a:xfrm>
            <a:off x="31176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
        <p:nvSpPr>
          <p:cNvPr id="84" name="PlaceHolder 3"/>
          <p:cNvSpPr>
            <a:spLocks noGrp="1"/>
          </p:cNvSpPr>
          <p:nvPr>
            <p:ph/>
          </p:nvPr>
        </p:nvSpPr>
        <p:spPr>
          <a:xfrm>
            <a:off x="467712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5" name="PlaceHolder 2"/>
          <p:cNvSpPr>
            <a:spLocks noGrp="1"/>
          </p:cNvSpPr>
          <p:nvPr>
            <p:ph/>
          </p:nvPr>
        </p:nvSpPr>
        <p:spPr>
          <a:xfrm>
            <a:off x="311760" y="1152360"/>
            <a:ext cx="8519760" cy="341568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311760" y="444960"/>
            <a:ext cx="8519760" cy="265284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88" name="PlaceHolder 2"/>
          <p:cNvSpPr>
            <a:spLocks noGrp="1"/>
          </p:cNvSpPr>
          <p:nvPr>
            <p:ph/>
          </p:nvPr>
        </p:nvSpPr>
        <p:spPr>
          <a:xfrm>
            <a:off x="31176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89" name="PlaceHolder 3"/>
          <p:cNvSpPr>
            <a:spLocks noGrp="1"/>
          </p:cNvSpPr>
          <p:nvPr>
            <p:ph/>
          </p:nvPr>
        </p:nvSpPr>
        <p:spPr>
          <a:xfrm>
            <a:off x="467712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
        <p:nvSpPr>
          <p:cNvPr id="90" name="PlaceHolder 4"/>
          <p:cNvSpPr>
            <a:spLocks noGrp="1"/>
          </p:cNvSpPr>
          <p:nvPr>
            <p:ph/>
          </p:nvPr>
        </p:nvSpPr>
        <p:spPr>
          <a:xfrm>
            <a:off x="31176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92" name="PlaceHolder 2"/>
          <p:cNvSpPr>
            <a:spLocks noGrp="1"/>
          </p:cNvSpPr>
          <p:nvPr>
            <p:ph/>
          </p:nvPr>
        </p:nvSpPr>
        <p:spPr>
          <a:xfrm>
            <a:off x="31176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
        <p:nvSpPr>
          <p:cNvPr id="93" name="PlaceHolder 3"/>
          <p:cNvSpPr>
            <a:spLocks noGrp="1"/>
          </p:cNvSpPr>
          <p:nvPr>
            <p:ph/>
          </p:nvPr>
        </p:nvSpPr>
        <p:spPr>
          <a:xfrm>
            <a:off x="467712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94" name="PlaceHolder 4"/>
          <p:cNvSpPr>
            <a:spLocks noGrp="1"/>
          </p:cNvSpPr>
          <p:nvPr>
            <p:ph/>
          </p:nvPr>
        </p:nvSpPr>
        <p:spPr>
          <a:xfrm>
            <a:off x="467712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96" name="PlaceHolder 2"/>
          <p:cNvSpPr>
            <a:spLocks noGrp="1"/>
          </p:cNvSpPr>
          <p:nvPr>
            <p:ph/>
          </p:nvPr>
        </p:nvSpPr>
        <p:spPr>
          <a:xfrm>
            <a:off x="31176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97" name="PlaceHolder 3"/>
          <p:cNvSpPr>
            <a:spLocks noGrp="1"/>
          </p:cNvSpPr>
          <p:nvPr>
            <p:ph/>
          </p:nvPr>
        </p:nvSpPr>
        <p:spPr>
          <a:xfrm>
            <a:off x="467712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98" name="PlaceHolder 4"/>
          <p:cNvSpPr>
            <a:spLocks noGrp="1"/>
          </p:cNvSpPr>
          <p:nvPr>
            <p:ph/>
          </p:nvPr>
        </p:nvSpPr>
        <p:spPr>
          <a:xfrm>
            <a:off x="311760" y="2936520"/>
            <a:ext cx="851976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00" name="PlaceHolder 2"/>
          <p:cNvSpPr>
            <a:spLocks noGrp="1"/>
          </p:cNvSpPr>
          <p:nvPr>
            <p:ph/>
          </p:nvPr>
        </p:nvSpPr>
        <p:spPr>
          <a:xfrm>
            <a:off x="311760" y="1152360"/>
            <a:ext cx="8519760" cy="1629000"/>
          </a:xfrm>
          <a:prstGeom prst="rect">
            <a:avLst/>
          </a:prstGeom>
          <a:noFill/>
          <a:ln w="0">
            <a:noFill/>
          </a:ln>
        </p:spPr>
        <p:txBody>
          <a:bodyPr lIns="0" rIns="0" tIns="0" bIns="0" anchor="t">
            <a:normAutofit/>
          </a:bodyPr>
          <a:p>
            <a:endParaRPr b="0" lang="pt-BR" sz="3200" spc="-1" strike="noStrike">
              <a:latin typeface="Arial"/>
            </a:endParaRPr>
          </a:p>
        </p:txBody>
      </p:sp>
      <p:sp>
        <p:nvSpPr>
          <p:cNvPr id="101" name="PlaceHolder 3"/>
          <p:cNvSpPr>
            <a:spLocks noGrp="1"/>
          </p:cNvSpPr>
          <p:nvPr>
            <p:ph/>
          </p:nvPr>
        </p:nvSpPr>
        <p:spPr>
          <a:xfrm>
            <a:off x="311760" y="2936520"/>
            <a:ext cx="851976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03" name="PlaceHolder 2"/>
          <p:cNvSpPr>
            <a:spLocks noGrp="1"/>
          </p:cNvSpPr>
          <p:nvPr>
            <p:ph/>
          </p:nvPr>
        </p:nvSpPr>
        <p:spPr>
          <a:xfrm>
            <a:off x="31176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104" name="PlaceHolder 3"/>
          <p:cNvSpPr>
            <a:spLocks noGrp="1"/>
          </p:cNvSpPr>
          <p:nvPr>
            <p:ph/>
          </p:nvPr>
        </p:nvSpPr>
        <p:spPr>
          <a:xfrm>
            <a:off x="467712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105" name="PlaceHolder 4"/>
          <p:cNvSpPr>
            <a:spLocks noGrp="1"/>
          </p:cNvSpPr>
          <p:nvPr>
            <p:ph/>
          </p:nvPr>
        </p:nvSpPr>
        <p:spPr>
          <a:xfrm>
            <a:off x="31176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106" name="PlaceHolder 5"/>
          <p:cNvSpPr>
            <a:spLocks noGrp="1"/>
          </p:cNvSpPr>
          <p:nvPr>
            <p:ph/>
          </p:nvPr>
        </p:nvSpPr>
        <p:spPr>
          <a:xfrm>
            <a:off x="467712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08" name="PlaceHolder 2"/>
          <p:cNvSpPr>
            <a:spLocks noGrp="1"/>
          </p:cNvSpPr>
          <p:nvPr>
            <p:ph/>
          </p:nvPr>
        </p:nvSpPr>
        <p:spPr>
          <a:xfrm>
            <a:off x="311760" y="115236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109" name="PlaceHolder 3"/>
          <p:cNvSpPr>
            <a:spLocks noGrp="1"/>
          </p:cNvSpPr>
          <p:nvPr>
            <p:ph/>
          </p:nvPr>
        </p:nvSpPr>
        <p:spPr>
          <a:xfrm>
            <a:off x="3192480" y="115236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110" name="PlaceHolder 4"/>
          <p:cNvSpPr>
            <a:spLocks noGrp="1"/>
          </p:cNvSpPr>
          <p:nvPr>
            <p:ph/>
          </p:nvPr>
        </p:nvSpPr>
        <p:spPr>
          <a:xfrm>
            <a:off x="6073200" y="115236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111" name="PlaceHolder 5"/>
          <p:cNvSpPr>
            <a:spLocks noGrp="1"/>
          </p:cNvSpPr>
          <p:nvPr>
            <p:ph/>
          </p:nvPr>
        </p:nvSpPr>
        <p:spPr>
          <a:xfrm>
            <a:off x="311760" y="293652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112" name="PlaceHolder 6"/>
          <p:cNvSpPr>
            <a:spLocks noGrp="1"/>
          </p:cNvSpPr>
          <p:nvPr>
            <p:ph/>
          </p:nvPr>
        </p:nvSpPr>
        <p:spPr>
          <a:xfrm>
            <a:off x="3192480" y="2936520"/>
            <a:ext cx="2743200" cy="1629000"/>
          </a:xfrm>
          <a:prstGeom prst="rect">
            <a:avLst/>
          </a:prstGeom>
          <a:noFill/>
          <a:ln w="0">
            <a:noFill/>
          </a:ln>
        </p:spPr>
        <p:txBody>
          <a:bodyPr lIns="0" rIns="0" tIns="0" bIns="0" anchor="t">
            <a:normAutofit/>
          </a:bodyPr>
          <a:p>
            <a:endParaRPr b="0" lang="pt-BR" sz="3200" spc="-1" strike="noStrike">
              <a:latin typeface="Arial"/>
            </a:endParaRPr>
          </a:p>
        </p:txBody>
      </p:sp>
      <p:sp>
        <p:nvSpPr>
          <p:cNvPr id="113" name="PlaceHolder 7"/>
          <p:cNvSpPr>
            <a:spLocks noGrp="1"/>
          </p:cNvSpPr>
          <p:nvPr>
            <p:ph/>
          </p:nvPr>
        </p:nvSpPr>
        <p:spPr>
          <a:xfrm>
            <a:off x="6073200" y="2936520"/>
            <a:ext cx="274320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7" name="PlaceHolder 2"/>
          <p:cNvSpPr>
            <a:spLocks noGrp="1"/>
          </p:cNvSpPr>
          <p:nvPr>
            <p:ph/>
          </p:nvPr>
        </p:nvSpPr>
        <p:spPr>
          <a:xfrm>
            <a:off x="31176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
        <p:nvSpPr>
          <p:cNvPr id="8" name="PlaceHolder 3"/>
          <p:cNvSpPr>
            <a:spLocks noGrp="1"/>
          </p:cNvSpPr>
          <p:nvPr>
            <p:ph/>
          </p:nvPr>
        </p:nvSpPr>
        <p:spPr>
          <a:xfrm>
            <a:off x="467712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311760" y="444960"/>
            <a:ext cx="8519760" cy="265284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2" name="PlaceHolder 2"/>
          <p:cNvSpPr>
            <a:spLocks noGrp="1"/>
          </p:cNvSpPr>
          <p:nvPr>
            <p:ph/>
          </p:nvPr>
        </p:nvSpPr>
        <p:spPr>
          <a:xfrm>
            <a:off x="31176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13" name="PlaceHolder 3"/>
          <p:cNvSpPr>
            <a:spLocks noGrp="1"/>
          </p:cNvSpPr>
          <p:nvPr>
            <p:ph/>
          </p:nvPr>
        </p:nvSpPr>
        <p:spPr>
          <a:xfrm>
            <a:off x="467712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
        <p:nvSpPr>
          <p:cNvPr id="14" name="PlaceHolder 4"/>
          <p:cNvSpPr>
            <a:spLocks noGrp="1"/>
          </p:cNvSpPr>
          <p:nvPr>
            <p:ph/>
          </p:nvPr>
        </p:nvSpPr>
        <p:spPr>
          <a:xfrm>
            <a:off x="31176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6" name="PlaceHolder 2"/>
          <p:cNvSpPr>
            <a:spLocks noGrp="1"/>
          </p:cNvSpPr>
          <p:nvPr>
            <p:ph/>
          </p:nvPr>
        </p:nvSpPr>
        <p:spPr>
          <a:xfrm>
            <a:off x="311760" y="1152360"/>
            <a:ext cx="4157280" cy="3415680"/>
          </a:xfrm>
          <a:prstGeom prst="rect">
            <a:avLst/>
          </a:prstGeom>
          <a:noFill/>
          <a:ln w="0">
            <a:noFill/>
          </a:ln>
        </p:spPr>
        <p:txBody>
          <a:bodyPr lIns="0" rIns="0" tIns="0" bIns="0" anchor="t">
            <a:normAutofit/>
          </a:bodyPr>
          <a:p>
            <a:endParaRPr b="0" lang="pt-BR" sz="3200" spc="-1" strike="noStrike">
              <a:latin typeface="Arial"/>
            </a:endParaRPr>
          </a:p>
        </p:txBody>
      </p:sp>
      <p:sp>
        <p:nvSpPr>
          <p:cNvPr id="17" name="PlaceHolder 3"/>
          <p:cNvSpPr>
            <a:spLocks noGrp="1"/>
          </p:cNvSpPr>
          <p:nvPr>
            <p:ph/>
          </p:nvPr>
        </p:nvSpPr>
        <p:spPr>
          <a:xfrm>
            <a:off x="467712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18" name="PlaceHolder 4"/>
          <p:cNvSpPr>
            <a:spLocks noGrp="1"/>
          </p:cNvSpPr>
          <p:nvPr>
            <p:ph/>
          </p:nvPr>
        </p:nvSpPr>
        <p:spPr>
          <a:xfrm>
            <a:off x="4677120" y="2936520"/>
            <a:ext cx="415728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311760" y="418320"/>
            <a:ext cx="8519760" cy="62532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20" name="PlaceHolder 2"/>
          <p:cNvSpPr>
            <a:spLocks noGrp="1"/>
          </p:cNvSpPr>
          <p:nvPr>
            <p:ph/>
          </p:nvPr>
        </p:nvSpPr>
        <p:spPr>
          <a:xfrm>
            <a:off x="31176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21" name="PlaceHolder 3"/>
          <p:cNvSpPr>
            <a:spLocks noGrp="1"/>
          </p:cNvSpPr>
          <p:nvPr>
            <p:ph/>
          </p:nvPr>
        </p:nvSpPr>
        <p:spPr>
          <a:xfrm>
            <a:off x="4677120" y="1152360"/>
            <a:ext cx="4157280" cy="1629000"/>
          </a:xfrm>
          <a:prstGeom prst="rect">
            <a:avLst/>
          </a:prstGeom>
          <a:noFill/>
          <a:ln w="0">
            <a:noFill/>
          </a:ln>
        </p:spPr>
        <p:txBody>
          <a:bodyPr lIns="0" rIns="0" tIns="0" bIns="0" anchor="t">
            <a:normAutofit/>
          </a:bodyPr>
          <a:p>
            <a:endParaRPr b="0" lang="pt-BR" sz="3200" spc="-1" strike="noStrike">
              <a:latin typeface="Arial"/>
            </a:endParaRPr>
          </a:p>
        </p:txBody>
      </p:sp>
      <p:sp>
        <p:nvSpPr>
          <p:cNvPr id="22" name="PlaceHolder 4"/>
          <p:cNvSpPr>
            <a:spLocks noGrp="1"/>
          </p:cNvSpPr>
          <p:nvPr>
            <p:ph/>
          </p:nvPr>
        </p:nvSpPr>
        <p:spPr>
          <a:xfrm>
            <a:off x="311760" y="2936520"/>
            <a:ext cx="8519760" cy="1629000"/>
          </a:xfrm>
          <a:prstGeom prst="rect">
            <a:avLst/>
          </a:prstGeom>
          <a:noFill/>
          <a:ln w="0">
            <a:noFill/>
          </a:ln>
        </p:spPr>
        <p:txBody>
          <a:bodyPr lIns="0" rIns="0" tIns="0" bIns="0" anchor="t">
            <a:normAutofit/>
          </a:bodyPr>
          <a:p>
            <a:endParaRPr b="0" lang="pt-BR"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pt-BR" sz="4400" spc="-1" strike="noStrike">
                <a:latin typeface="Arial"/>
              </a:rPr>
              <a:t>Click to edit the title text format</a:t>
            </a:r>
            <a:endParaRPr b="0" lang="pt-BR" sz="4400" spc="-1" strike="noStrike">
              <a:latin typeface="Arial"/>
            </a:endParaRPr>
          </a:p>
        </p:txBody>
      </p:sp>
      <p:sp>
        <p:nvSpPr>
          <p:cNvPr id="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pt-BR" sz="3200" spc="-1" strike="noStrike">
                <a:latin typeface="Arial"/>
              </a:rPr>
              <a:t>Click to edit the outline text format</a:t>
            </a:r>
            <a:endParaRPr b="0" lang="pt-BR" sz="3200" spc="-1" strike="noStrike">
              <a:latin typeface="Arial"/>
            </a:endParaRPr>
          </a:p>
          <a:p>
            <a:pPr lvl="1" marL="864000" indent="-324000">
              <a:spcBef>
                <a:spcPts val="1134"/>
              </a:spcBef>
              <a:buClr>
                <a:srgbClr val="000000"/>
              </a:buClr>
              <a:buSzPct val="75000"/>
              <a:buFont typeface="Symbol" charset="2"/>
              <a:buChar char=""/>
            </a:pPr>
            <a:r>
              <a:rPr b="0" lang="pt-BR" sz="2800" spc="-1" strike="noStrike">
                <a:latin typeface="Arial"/>
              </a:rPr>
              <a:t>Second Outline Level</a:t>
            </a:r>
            <a:endParaRPr b="0" lang="pt-BR" sz="2800" spc="-1" strike="noStrike">
              <a:latin typeface="Arial"/>
            </a:endParaRPr>
          </a:p>
          <a:p>
            <a:pPr lvl="2" marL="1296000" indent="-288000">
              <a:spcBef>
                <a:spcPts val="850"/>
              </a:spcBef>
              <a:buClr>
                <a:srgbClr val="000000"/>
              </a:buClr>
              <a:buSzPct val="45000"/>
              <a:buFont typeface="Wingdings" charset="2"/>
              <a:buChar char=""/>
            </a:pPr>
            <a:r>
              <a:rPr b="0" lang="pt-BR" sz="2400" spc="-1" strike="noStrike">
                <a:latin typeface="Arial"/>
              </a:rPr>
              <a:t>Third Outline Level</a:t>
            </a:r>
            <a:endParaRPr b="0" lang="pt-BR" sz="2400" spc="-1" strike="noStrike">
              <a:latin typeface="Arial"/>
            </a:endParaRPr>
          </a:p>
          <a:p>
            <a:pPr lvl="3" marL="1728000" indent="-216000">
              <a:spcBef>
                <a:spcPts val="567"/>
              </a:spcBef>
              <a:buClr>
                <a:srgbClr val="000000"/>
              </a:buClr>
              <a:buSzPct val="75000"/>
              <a:buFont typeface="Symbol" charset="2"/>
              <a:buChar char=""/>
            </a:pPr>
            <a:r>
              <a:rPr b="0" lang="pt-BR" sz="2000" spc="-1" strike="noStrike">
                <a:latin typeface="Arial"/>
              </a:rPr>
              <a:t>Fourth Outline Level</a:t>
            </a:r>
            <a:endParaRPr b="0" lang="pt-BR" sz="2000" spc="-1" strike="noStrike">
              <a:latin typeface="Arial"/>
            </a:endParaRPr>
          </a:p>
          <a:p>
            <a:pPr lvl="4" marL="2160000" indent="-216000">
              <a:spcBef>
                <a:spcPts val="283"/>
              </a:spcBef>
              <a:buClr>
                <a:srgbClr val="000000"/>
              </a:buClr>
              <a:buSzPct val="45000"/>
              <a:buFont typeface="Wingdings" charset="2"/>
              <a:buChar char=""/>
            </a:pPr>
            <a:r>
              <a:rPr b="0" lang="pt-BR" sz="2000" spc="-1" strike="noStrike">
                <a:latin typeface="Arial"/>
              </a:rPr>
              <a:t>Fifth Outline Level</a:t>
            </a:r>
            <a:endParaRPr b="0" lang="pt-BR" sz="2000" spc="-1" strike="noStrike">
              <a:latin typeface="Arial"/>
            </a:endParaRPr>
          </a:p>
          <a:p>
            <a:pPr lvl="5" marL="2592000" indent="-216000">
              <a:spcBef>
                <a:spcPts val="283"/>
              </a:spcBef>
              <a:buClr>
                <a:srgbClr val="000000"/>
              </a:buClr>
              <a:buSzPct val="45000"/>
              <a:buFont typeface="Wingdings" charset="2"/>
              <a:buChar char=""/>
            </a:pPr>
            <a:r>
              <a:rPr b="0" lang="pt-BR" sz="2000" spc="-1" strike="noStrike">
                <a:latin typeface="Arial"/>
              </a:rPr>
              <a:t>Sixth Outline Level</a:t>
            </a:r>
            <a:endParaRPr b="0" lang="pt-BR" sz="2000" spc="-1" strike="noStrike">
              <a:latin typeface="Arial"/>
            </a:endParaRPr>
          </a:p>
          <a:p>
            <a:pPr lvl="6" marL="3024000" indent="-216000">
              <a:spcBef>
                <a:spcPts val="283"/>
              </a:spcBef>
              <a:buClr>
                <a:srgbClr val="000000"/>
              </a:buClr>
              <a:buSzPct val="45000"/>
              <a:buFont typeface="Wingdings" charset="2"/>
              <a:buChar char=""/>
            </a:pPr>
            <a:r>
              <a:rPr b="0" lang="pt-BR" sz="2000" spc="-1" strike="noStrike">
                <a:latin typeface="Arial"/>
              </a:rPr>
              <a:t>Seventh Outline Level</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ffffff"/>
            </a:gs>
            <a:gs pos="100000">
              <a:srgbClr val="eeeeee"/>
            </a:gs>
          </a:gsLst>
          <a:path path="circle">
            <a:fillToRect l="50000" t="50000" r="50000" b="50000"/>
          </a:path>
        </a:gra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algn="ctr">
              <a:buNone/>
            </a:pPr>
            <a:r>
              <a:rPr b="0" lang="pt-BR" sz="4400" spc="-1" strike="noStrike">
                <a:latin typeface="Arial"/>
              </a:rPr>
              <a:t>Click to edit the title text format</a:t>
            </a:r>
            <a:endParaRPr b="0" lang="pt-BR" sz="4400" spc="-1" strike="noStrike">
              <a:latin typeface="Arial"/>
            </a:endParaRPr>
          </a:p>
        </p:txBody>
      </p:sp>
      <p:sp>
        <p:nvSpPr>
          <p:cNvPr id="3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pt-BR" sz="3200" spc="-1" strike="noStrike">
                <a:latin typeface="Arial"/>
              </a:rPr>
              <a:t>Click to edit the outline text format</a:t>
            </a:r>
            <a:endParaRPr b="0" lang="pt-BR" sz="3200" spc="-1" strike="noStrike">
              <a:latin typeface="Arial"/>
            </a:endParaRPr>
          </a:p>
          <a:p>
            <a:pPr lvl="1" marL="864000" indent="-324000">
              <a:spcBef>
                <a:spcPts val="1134"/>
              </a:spcBef>
              <a:buClr>
                <a:srgbClr val="000000"/>
              </a:buClr>
              <a:buSzPct val="75000"/>
              <a:buFont typeface="Symbol" charset="2"/>
              <a:buChar char=""/>
            </a:pPr>
            <a:r>
              <a:rPr b="0" lang="pt-BR" sz="2800" spc="-1" strike="noStrike">
                <a:latin typeface="Arial"/>
              </a:rPr>
              <a:t>Second Outline Level</a:t>
            </a:r>
            <a:endParaRPr b="0" lang="pt-BR" sz="2800" spc="-1" strike="noStrike">
              <a:latin typeface="Arial"/>
            </a:endParaRPr>
          </a:p>
          <a:p>
            <a:pPr lvl="2" marL="1296000" indent="-288000">
              <a:spcBef>
                <a:spcPts val="850"/>
              </a:spcBef>
              <a:buClr>
                <a:srgbClr val="000000"/>
              </a:buClr>
              <a:buSzPct val="45000"/>
              <a:buFont typeface="Wingdings" charset="2"/>
              <a:buChar char=""/>
            </a:pPr>
            <a:r>
              <a:rPr b="0" lang="pt-BR" sz="2400" spc="-1" strike="noStrike">
                <a:latin typeface="Arial"/>
              </a:rPr>
              <a:t>Third Outline Level</a:t>
            </a:r>
            <a:endParaRPr b="0" lang="pt-BR" sz="2400" spc="-1" strike="noStrike">
              <a:latin typeface="Arial"/>
            </a:endParaRPr>
          </a:p>
          <a:p>
            <a:pPr lvl="3" marL="1728000" indent="-216000">
              <a:spcBef>
                <a:spcPts val="567"/>
              </a:spcBef>
              <a:buClr>
                <a:srgbClr val="000000"/>
              </a:buClr>
              <a:buSzPct val="75000"/>
              <a:buFont typeface="Symbol" charset="2"/>
              <a:buChar char=""/>
            </a:pPr>
            <a:r>
              <a:rPr b="0" lang="pt-BR" sz="2000" spc="-1" strike="noStrike">
                <a:latin typeface="Arial"/>
              </a:rPr>
              <a:t>Fourth Outline Level</a:t>
            </a:r>
            <a:endParaRPr b="0" lang="pt-BR" sz="2000" spc="-1" strike="noStrike">
              <a:latin typeface="Arial"/>
            </a:endParaRPr>
          </a:p>
          <a:p>
            <a:pPr lvl="4" marL="2160000" indent="-216000">
              <a:spcBef>
                <a:spcPts val="283"/>
              </a:spcBef>
              <a:buClr>
                <a:srgbClr val="000000"/>
              </a:buClr>
              <a:buSzPct val="45000"/>
              <a:buFont typeface="Wingdings" charset="2"/>
              <a:buChar char=""/>
            </a:pPr>
            <a:r>
              <a:rPr b="0" lang="pt-BR" sz="2000" spc="-1" strike="noStrike">
                <a:latin typeface="Arial"/>
              </a:rPr>
              <a:t>Fifth Outline Level</a:t>
            </a:r>
            <a:endParaRPr b="0" lang="pt-BR" sz="2000" spc="-1" strike="noStrike">
              <a:latin typeface="Arial"/>
            </a:endParaRPr>
          </a:p>
          <a:p>
            <a:pPr lvl="5" marL="2592000" indent="-216000">
              <a:spcBef>
                <a:spcPts val="283"/>
              </a:spcBef>
              <a:buClr>
                <a:srgbClr val="000000"/>
              </a:buClr>
              <a:buSzPct val="45000"/>
              <a:buFont typeface="Wingdings" charset="2"/>
              <a:buChar char=""/>
            </a:pPr>
            <a:r>
              <a:rPr b="0" lang="pt-BR" sz="2000" spc="-1" strike="noStrike">
                <a:latin typeface="Arial"/>
              </a:rPr>
              <a:t>Sixth Outline Level</a:t>
            </a:r>
            <a:endParaRPr b="0" lang="pt-BR" sz="2000" spc="-1" strike="noStrike">
              <a:latin typeface="Arial"/>
            </a:endParaRPr>
          </a:p>
          <a:p>
            <a:pPr lvl="6" marL="3024000" indent="-216000">
              <a:spcBef>
                <a:spcPts val="283"/>
              </a:spcBef>
              <a:buClr>
                <a:srgbClr val="000000"/>
              </a:buClr>
              <a:buSzPct val="45000"/>
              <a:buFont typeface="Wingdings" charset="2"/>
              <a:buChar char=""/>
            </a:pPr>
            <a:r>
              <a:rPr b="0" lang="pt-BR" sz="2000" spc="-1" strike="noStrike">
                <a:latin typeface="Arial"/>
              </a:rPr>
              <a:t>Seventh Outline Level</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311760" y="444960"/>
            <a:ext cx="8519760" cy="572040"/>
          </a:xfrm>
          <a:prstGeom prst="rect">
            <a:avLst/>
          </a:prstGeom>
          <a:noFill/>
          <a:ln w="0">
            <a:noFill/>
          </a:ln>
        </p:spPr>
        <p:txBody>
          <a:bodyPr lIns="0" rIns="0" tIns="0" bIns="0" anchor="ctr">
            <a:noAutofit/>
          </a:bodyPr>
          <a:p>
            <a:r>
              <a:rPr b="0" lang="pt-BR" sz="1800" spc="-1" strike="noStrike">
                <a:latin typeface="Arial"/>
              </a:rPr>
              <a:t>Click to edit the title text format</a:t>
            </a:r>
            <a:endParaRPr b="0" lang="pt-BR" sz="1800" spc="-1" strike="noStrike">
              <a:latin typeface="Arial"/>
            </a:endParaRPr>
          </a:p>
        </p:txBody>
      </p:sp>
      <p:sp>
        <p:nvSpPr>
          <p:cNvPr id="77" name="PlaceHolder 2"/>
          <p:cNvSpPr>
            <a:spLocks noGrp="1"/>
          </p:cNvSpPr>
          <p:nvPr>
            <p:ph type="body"/>
          </p:nvPr>
        </p:nvSpPr>
        <p:spPr>
          <a:xfrm>
            <a:off x="311760" y="1152360"/>
            <a:ext cx="8519760" cy="34156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pt-BR" sz="1800" spc="-1" strike="noStrike">
                <a:latin typeface="Arial"/>
              </a:rPr>
              <a:t>Click to edit the outline text format</a:t>
            </a:r>
            <a:endParaRPr b="0" lang="pt-BR" sz="1800" spc="-1" strike="noStrike">
              <a:latin typeface="Arial"/>
            </a:endParaRPr>
          </a:p>
          <a:p>
            <a:pPr lvl="1" marL="864000" indent="-324000">
              <a:spcBef>
                <a:spcPts val="1134"/>
              </a:spcBef>
              <a:buClr>
                <a:srgbClr val="000000"/>
              </a:buClr>
              <a:buSzPct val="75000"/>
              <a:buFont typeface="Symbol" charset="2"/>
              <a:buChar char=""/>
            </a:pPr>
            <a:r>
              <a:rPr b="0" lang="pt-BR" sz="1800" spc="-1" strike="noStrike">
                <a:latin typeface="Arial"/>
              </a:rPr>
              <a:t>Second Outline Level</a:t>
            </a:r>
            <a:endParaRPr b="0" lang="pt-BR" sz="1800" spc="-1" strike="noStrike">
              <a:latin typeface="Arial"/>
            </a:endParaRPr>
          </a:p>
          <a:p>
            <a:pPr lvl="2" marL="1296000" indent="-288000">
              <a:spcBef>
                <a:spcPts val="850"/>
              </a:spcBef>
              <a:buClr>
                <a:srgbClr val="000000"/>
              </a:buClr>
              <a:buSzPct val="45000"/>
              <a:buFont typeface="Wingdings" charset="2"/>
              <a:buChar char=""/>
            </a:pPr>
            <a:r>
              <a:rPr b="0" lang="pt-BR" sz="1800" spc="-1" strike="noStrike">
                <a:latin typeface="Arial"/>
              </a:rPr>
              <a:t>Third Outline Level</a:t>
            </a:r>
            <a:endParaRPr b="0" lang="pt-BR" sz="1800" spc="-1" strike="noStrike">
              <a:latin typeface="Arial"/>
            </a:endParaRPr>
          </a:p>
          <a:p>
            <a:pPr lvl="3" marL="1728000" indent="-216000">
              <a:spcBef>
                <a:spcPts val="567"/>
              </a:spcBef>
              <a:buClr>
                <a:srgbClr val="000000"/>
              </a:buClr>
              <a:buSzPct val="75000"/>
              <a:buFont typeface="Symbol" charset="2"/>
              <a:buChar char=""/>
            </a:pPr>
            <a:r>
              <a:rPr b="0" lang="pt-BR" sz="1800" spc="-1" strike="noStrike">
                <a:latin typeface="Arial"/>
              </a:rPr>
              <a:t>Fourth Outline Level</a:t>
            </a:r>
            <a:endParaRPr b="0" lang="pt-BR" sz="1800" spc="-1" strike="noStrike">
              <a:latin typeface="Arial"/>
            </a:endParaRPr>
          </a:p>
          <a:p>
            <a:pPr lvl="4" marL="2160000" indent="-216000">
              <a:spcBef>
                <a:spcPts val="283"/>
              </a:spcBef>
              <a:buClr>
                <a:srgbClr val="000000"/>
              </a:buClr>
              <a:buSzPct val="45000"/>
              <a:buFont typeface="Wingdings" charset="2"/>
              <a:buChar char=""/>
            </a:pPr>
            <a:r>
              <a:rPr b="0" lang="pt-BR" sz="1800" spc="-1" strike="noStrike">
                <a:latin typeface="Arial"/>
              </a:rPr>
              <a:t>Fifth Outline Level</a:t>
            </a:r>
            <a:endParaRPr b="0" lang="pt-BR" sz="1800" spc="-1" strike="noStrike">
              <a:latin typeface="Arial"/>
            </a:endParaRPr>
          </a:p>
          <a:p>
            <a:pPr lvl="5" marL="2592000" indent="-216000">
              <a:spcBef>
                <a:spcPts val="283"/>
              </a:spcBef>
              <a:buClr>
                <a:srgbClr val="000000"/>
              </a:buClr>
              <a:buSzPct val="45000"/>
              <a:buFont typeface="Wingdings" charset="2"/>
              <a:buChar char=""/>
            </a:pPr>
            <a:r>
              <a:rPr b="0" lang="pt-BR" sz="1800" spc="-1" strike="noStrike">
                <a:latin typeface="Arial"/>
              </a:rPr>
              <a:t>Sixth Outline Level</a:t>
            </a:r>
            <a:endParaRPr b="0" lang="pt-BR" sz="1800" spc="-1" strike="noStrike">
              <a:latin typeface="Arial"/>
            </a:endParaRPr>
          </a:p>
          <a:p>
            <a:pPr lvl="6" marL="3024000" indent="-216000">
              <a:spcBef>
                <a:spcPts val="283"/>
              </a:spcBef>
              <a:buClr>
                <a:srgbClr val="000000"/>
              </a:buClr>
              <a:buSzPct val="45000"/>
              <a:buFont typeface="Wingdings" charset="2"/>
              <a:buChar char=""/>
            </a:pPr>
            <a:r>
              <a:rPr b="0" lang="pt-BR" sz="1800" spc="-1" strike="noStrike">
                <a:latin typeface="Arial"/>
              </a:rPr>
              <a:t>Seventh Outline Level</a:t>
            </a:r>
            <a:endParaRPr b="0" lang="pt-BR"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4" name="Picture 4" descr=""/>
          <p:cNvPicPr/>
          <p:nvPr/>
        </p:nvPicPr>
        <p:blipFill>
          <a:blip r:embed="rId1">
            <a:extLst>
              <a:ext uri="{BEBA8EAE-BF5A-486C-A8C5-ECC9F3942E4B}">
                <a14:imgProps xmlns:a14="http://schemas.microsoft.com/office/drawing/2010/main">
                  <a14:imgLayer r:embed="">
                    <a14:imgEffect>
                      <a14:colorTemperature colorTemp="5300"/>
                    </a14:imgEffect>
                  </a14:imgLayer>
                </a14:imgProps>
              </a:ext>
            </a:extLst>
          </a:blip>
          <a:srcRect l="0" t="0" r="0" b="11369"/>
          <a:stretch/>
        </p:blipFill>
        <p:spPr>
          <a:xfrm>
            <a:off x="1080" y="0"/>
            <a:ext cx="9142200" cy="5142960"/>
          </a:xfrm>
          <a:prstGeom prst="rect">
            <a:avLst/>
          </a:prstGeom>
          <a:ln w="0">
            <a:noFill/>
          </a:ln>
        </p:spPr>
      </p:pic>
      <p:sp>
        <p:nvSpPr>
          <p:cNvPr id="115" name="Rectangle 3"/>
          <p:cNvSpPr/>
          <p:nvPr/>
        </p:nvSpPr>
        <p:spPr>
          <a:xfrm>
            <a:off x="1080" y="1464480"/>
            <a:ext cx="9140760" cy="2319120"/>
          </a:xfrm>
          <a:prstGeom prst="rect">
            <a:avLst/>
          </a:prstGeom>
          <a:solidFill>
            <a:schemeClr val="tx1">
              <a:lumMod val="85000"/>
              <a:lumOff val="15000"/>
              <a:alpha val="85000"/>
            </a:schemeClr>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buNone/>
            </a:pPr>
            <a:r>
              <a:rPr b="0" lang="en-US" sz="1350" spc="-1" strike="noStrike">
                <a:solidFill>
                  <a:srgbClr val="ffffff"/>
                </a:solidFill>
                <a:latin typeface="Arial"/>
                <a:ea typeface="Arial"/>
              </a:rPr>
              <a:t>\</a:t>
            </a:r>
            <a:endParaRPr b="0" lang="pt-BR" sz="1350" spc="-1" strike="noStrike">
              <a:latin typeface="Arial"/>
            </a:endParaRPr>
          </a:p>
        </p:txBody>
      </p:sp>
      <p:sp>
        <p:nvSpPr>
          <p:cNvPr id="116" name="Rectangle 1"/>
          <p:cNvSpPr/>
          <p:nvPr/>
        </p:nvSpPr>
        <p:spPr>
          <a:xfrm>
            <a:off x="1407960" y="1997640"/>
            <a:ext cx="6327720" cy="9586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3600" spc="-1" strike="noStrike" cap="all">
                <a:solidFill>
                  <a:srgbClr val="ffffff"/>
                </a:solidFill>
                <a:latin typeface="Arial"/>
                <a:ea typeface="Arial"/>
              </a:rPr>
              <a:t>WEEK 2 Graded Activity</a:t>
            </a:r>
            <a:br/>
            <a:r>
              <a:rPr b="0" lang="en-US" sz="2100" spc="-1" strike="noStrike" cap="all">
                <a:solidFill>
                  <a:srgbClr val="ffffff"/>
                </a:solidFill>
                <a:latin typeface="Arial"/>
                <a:ea typeface="Arial"/>
              </a:rPr>
              <a:t>System Thinking</a:t>
            </a:r>
            <a:endParaRPr b="0" lang="pt-BR" sz="2100" spc="-1" strike="noStrike">
              <a:latin typeface="Arial"/>
            </a:endParaRPr>
          </a:p>
        </p:txBody>
      </p:sp>
      <p:pic>
        <p:nvPicPr>
          <p:cNvPr id="117" name="Picture 6" descr=""/>
          <p:cNvPicPr/>
          <p:nvPr/>
        </p:nvPicPr>
        <p:blipFill>
          <a:blip r:embed="rId2"/>
          <a:stretch/>
        </p:blipFill>
        <p:spPr>
          <a:xfrm>
            <a:off x="7117920" y="4307400"/>
            <a:ext cx="1844640" cy="568800"/>
          </a:xfrm>
          <a:prstGeom prst="rect">
            <a:avLst/>
          </a:prstGeom>
          <a:ln w="0">
            <a:noFill/>
          </a:ln>
        </p:spPr>
      </p:pic>
      <p:sp>
        <p:nvSpPr>
          <p:cNvPr id="118" name="TextBox 7"/>
          <p:cNvSpPr/>
          <p:nvPr/>
        </p:nvSpPr>
        <p:spPr>
          <a:xfrm>
            <a:off x="235080" y="4749840"/>
            <a:ext cx="4627800" cy="24984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0" lang="en-US" sz="1050" spc="-1" strike="noStrike">
                <a:solidFill>
                  <a:srgbClr val="ffffff"/>
                </a:solidFill>
                <a:latin typeface="Arial"/>
                <a:ea typeface="Arial"/>
              </a:rPr>
              <a:t>Copyright © 2020. Massachusetts Institute of Technology. All rights reserved</a:t>
            </a:r>
            <a:endParaRPr b="0" lang="pt-BR" sz="1050" spc="-1" strike="noStrike">
              <a:latin typeface="Arial"/>
            </a:endParaRPr>
          </a:p>
        </p:txBody>
      </p:sp>
      <p:sp>
        <p:nvSpPr>
          <p:cNvPr id="119" name="Rectangle 8"/>
          <p:cNvSpPr/>
          <p:nvPr/>
        </p:nvSpPr>
        <p:spPr>
          <a:xfrm>
            <a:off x="2858400" y="3233520"/>
            <a:ext cx="3431880" cy="303120"/>
          </a:xfrm>
          <a:prstGeom prst="rect">
            <a:avLst/>
          </a:prstGeom>
          <a:noFill/>
          <a:ln w="0">
            <a:noFill/>
          </a:ln>
        </p:spPr>
        <p:style>
          <a:lnRef idx="0"/>
          <a:fillRef idx="0"/>
          <a:effectRef idx="0"/>
          <a:fontRef idx="minor"/>
        </p:style>
        <p:txBody>
          <a:bodyPr wrap="none" lIns="90000" rIns="90000" tIns="45000" bIns="45000" anchor="t">
            <a:spAutoFit/>
          </a:bodyPr>
          <a:p>
            <a:pPr algn="ctr">
              <a:lnSpc>
                <a:spcPct val="100000"/>
              </a:lnSpc>
              <a:buNone/>
            </a:pPr>
            <a:r>
              <a:rPr b="0" lang="en-US" sz="1400" spc="-1" strike="noStrike" cap="all">
                <a:solidFill>
                  <a:srgbClr val="ffffff"/>
                </a:solidFill>
                <a:latin typeface="Arial"/>
                <a:ea typeface="Arial"/>
              </a:rPr>
              <a:t>TIAGO ROBERTO MUTSCHALL KREBS</a:t>
            </a:r>
            <a:endParaRPr b="0" lang="pt-BR" sz="14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grpSp>
        <p:nvGrpSpPr>
          <p:cNvPr id="120" name="Group 5"/>
          <p:cNvGrpSpPr/>
          <p:nvPr/>
        </p:nvGrpSpPr>
        <p:grpSpPr>
          <a:xfrm>
            <a:off x="2429280" y="3559320"/>
            <a:ext cx="6712560" cy="1362960"/>
            <a:chOff x="2429280" y="3559320"/>
            <a:chExt cx="6712560" cy="1362960"/>
          </a:xfrm>
        </p:grpSpPr>
        <p:sp>
          <p:nvSpPr>
            <p:cNvPr id="121" name="Rectangle 3"/>
            <p:cNvSpPr/>
            <p:nvPr/>
          </p:nvSpPr>
          <p:spPr>
            <a:xfrm>
              <a:off x="3194640" y="3559320"/>
              <a:ext cx="5947200" cy="1362240"/>
            </a:xfrm>
            <a:prstGeom prst="rect">
              <a:avLst/>
            </a:pr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p:style>
        </p:sp>
        <p:sp>
          <p:nvSpPr>
            <p:cNvPr id="122" name="Right Triangle 2"/>
            <p:cNvSpPr/>
            <p:nvPr/>
          </p:nvSpPr>
          <p:spPr>
            <a:xfrm rot="16200000">
              <a:off x="2131200" y="3857760"/>
              <a:ext cx="1362240" cy="766440"/>
            </a:xfrm>
            <a:prstGeom prst="rtTriangle">
              <a:avLst/>
            </a:pr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p:style>
        </p:sp>
      </p:grpSp>
      <p:sp>
        <p:nvSpPr>
          <p:cNvPr id="123" name="Rectangle 1"/>
          <p:cNvSpPr/>
          <p:nvPr/>
        </p:nvSpPr>
        <p:spPr>
          <a:xfrm>
            <a:off x="3246840" y="3635280"/>
            <a:ext cx="5843520" cy="6390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tabLst>
                <a:tab algn="l" pos="0"/>
              </a:tabLst>
            </a:pPr>
            <a:r>
              <a:rPr b="1" lang="en-US" sz="3600" spc="-1" strike="noStrike" cap="all">
                <a:solidFill>
                  <a:srgbClr val="ffffff"/>
                </a:solidFill>
                <a:latin typeface="Arial"/>
                <a:ea typeface="DejaVu Sans"/>
              </a:rPr>
              <a:t>data event pipeline</a:t>
            </a:r>
            <a:endParaRPr b="0" lang="pt-BR"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Google Shape;74;p15"/>
          <p:cNvSpPr/>
          <p:nvPr/>
        </p:nvSpPr>
        <p:spPr>
          <a:xfrm>
            <a:off x="4154400" y="1374480"/>
            <a:ext cx="4808880" cy="3383640"/>
          </a:xfrm>
          <a:prstGeom prst="rect">
            <a:avLst/>
          </a:prstGeom>
          <a:solidFill>
            <a:schemeClr val="bg1"/>
          </a:solidFill>
          <a:ln w="9525">
            <a:solidFill>
              <a:srgbClr val="000000"/>
            </a:solidFill>
            <a:round/>
          </a:ln>
        </p:spPr>
        <p:style>
          <a:lnRef idx="0"/>
          <a:fillRef idx="0"/>
          <a:effectRef idx="0"/>
          <a:fontRef idx="minor"/>
        </p:style>
      </p:sp>
      <p:sp>
        <p:nvSpPr>
          <p:cNvPr id="125" name="Google Shape;67;p15"/>
          <p:cNvSpPr/>
          <p:nvPr/>
        </p:nvSpPr>
        <p:spPr>
          <a:xfrm>
            <a:off x="117000" y="2675520"/>
            <a:ext cx="3646440" cy="673560"/>
          </a:xfrm>
          <a:prstGeom prst="rect">
            <a:avLst/>
          </a:prstGeom>
          <a:solidFill>
            <a:schemeClr val="bg1"/>
          </a:solidFill>
          <a:ln w="9525">
            <a:solidFill>
              <a:srgbClr val="000000"/>
            </a:solidFill>
            <a:round/>
          </a:ln>
        </p:spPr>
        <p:style>
          <a:lnRef idx="0"/>
          <a:fillRef idx="0"/>
          <a:effectRef idx="0"/>
          <a:fontRef idx="minor"/>
        </p:style>
        <p:txBody>
          <a:bodyPr lIns="90000" rIns="90000" tIns="91440" bIns="91440" anchor="t">
            <a:noAutofit/>
          </a:bodyPr>
          <a:p>
            <a:pPr>
              <a:lnSpc>
                <a:spcPct val="100000"/>
              </a:lnSpc>
              <a:buNone/>
            </a:pPr>
            <a:r>
              <a:rPr b="0" i="1" lang="en-US" sz="900" spc="-1" strike="noStrike">
                <a:solidFill>
                  <a:srgbClr val="000000"/>
                </a:solidFill>
                <a:latin typeface="Arial"/>
                <a:ea typeface="Arial"/>
              </a:rPr>
              <a:t>The expected emergence is to store near real-time, enhanced and structured data in a single point of observation for a long period of time. The benefit is to provide useful information and convenience of use to the users and the company. </a:t>
            </a:r>
            <a:endParaRPr b="0" lang="pt-BR" sz="900" spc="-1" strike="noStrike">
              <a:latin typeface="Arial"/>
            </a:endParaRPr>
          </a:p>
          <a:p>
            <a:pPr>
              <a:lnSpc>
                <a:spcPct val="100000"/>
              </a:lnSpc>
              <a:buNone/>
              <a:tabLst>
                <a:tab algn="l" pos="0"/>
              </a:tabLst>
            </a:pPr>
            <a:endParaRPr b="0" lang="pt-BR" sz="900" spc="-1" strike="noStrike">
              <a:latin typeface="Arial"/>
            </a:endParaRPr>
          </a:p>
        </p:txBody>
      </p:sp>
      <p:sp>
        <p:nvSpPr>
          <p:cNvPr id="126" name="Google Shape;70;p15"/>
          <p:cNvSpPr/>
          <p:nvPr/>
        </p:nvSpPr>
        <p:spPr>
          <a:xfrm>
            <a:off x="117000" y="813600"/>
            <a:ext cx="3646440" cy="383040"/>
          </a:xfrm>
          <a:prstGeom prst="rect">
            <a:avLst/>
          </a:prstGeom>
          <a:noFill/>
          <a:ln w="0">
            <a:noFill/>
          </a:ln>
        </p:spPr>
        <p:style>
          <a:lnRef idx="0"/>
          <a:fillRef idx="0"/>
          <a:effectRef idx="0"/>
          <a:fontRef idx="minor"/>
        </p:style>
        <p:txBody>
          <a:bodyPr lIns="90000" rIns="90000" tIns="91440" bIns="91440" anchor="t">
            <a:noAutofit/>
          </a:bodyPr>
          <a:p>
            <a:pPr>
              <a:lnSpc>
                <a:spcPct val="100000"/>
              </a:lnSpc>
              <a:buNone/>
              <a:tabLst>
                <a:tab algn="l" pos="0"/>
              </a:tabLst>
            </a:pPr>
            <a:r>
              <a:rPr b="1" lang="en" sz="1000" spc="-1" strike="noStrike">
                <a:solidFill>
                  <a:srgbClr val="000000"/>
                </a:solidFill>
                <a:latin typeface="Arial"/>
                <a:ea typeface="Arial"/>
              </a:rPr>
              <a:t>Scenario: what is the issue and what role do you play?</a:t>
            </a:r>
            <a:endParaRPr b="0" lang="pt-BR" sz="1000" spc="-1" strike="noStrike">
              <a:latin typeface="Arial"/>
            </a:endParaRPr>
          </a:p>
        </p:txBody>
      </p:sp>
      <p:sp>
        <p:nvSpPr>
          <p:cNvPr id="127" name="Google Shape;71;p15"/>
          <p:cNvSpPr/>
          <p:nvPr/>
        </p:nvSpPr>
        <p:spPr>
          <a:xfrm>
            <a:off x="117000" y="1089000"/>
            <a:ext cx="3646440" cy="1251000"/>
          </a:xfrm>
          <a:prstGeom prst="rect">
            <a:avLst/>
          </a:prstGeom>
          <a:solidFill>
            <a:schemeClr val="bg1"/>
          </a:solidFill>
          <a:ln w="9525">
            <a:solidFill>
              <a:srgbClr val="000000"/>
            </a:solidFill>
            <a:round/>
          </a:ln>
        </p:spPr>
        <p:style>
          <a:lnRef idx="0"/>
          <a:fillRef idx="0"/>
          <a:effectRef idx="0"/>
          <a:fontRef idx="minor"/>
        </p:style>
        <p:txBody>
          <a:bodyPr lIns="90000" rIns="90000" tIns="91440" bIns="91440" anchor="t">
            <a:noAutofit/>
          </a:bodyPr>
          <a:p>
            <a:pPr>
              <a:lnSpc>
                <a:spcPct val="100000"/>
              </a:lnSpc>
              <a:buNone/>
              <a:tabLst>
                <a:tab algn="l" pos="0"/>
              </a:tabLst>
            </a:pPr>
            <a:r>
              <a:rPr b="0" i="1" lang="en-US" sz="900" spc="-1" strike="noStrike">
                <a:solidFill>
                  <a:srgbClr val="000000"/>
                </a:solidFill>
                <a:latin typeface="Arial"/>
                <a:ea typeface="Arial"/>
              </a:rPr>
              <a:t>I am the technical software engineering manager responsible for R&amp;D on the Data squads (engineering, analyst, and science) at an Edge Computing company. A new high throughput distributed application will be delivered globally in the next months and collecting raw data from it is crucial to monitoring health, troubleshooting, measuring performance, and, creating insights to support further decisions. Currently, there is no such of system available in the company.</a:t>
            </a:r>
            <a:endParaRPr b="0" lang="pt-BR" sz="900" spc="-1" strike="noStrike">
              <a:latin typeface="Arial"/>
            </a:endParaRPr>
          </a:p>
        </p:txBody>
      </p:sp>
      <p:sp>
        <p:nvSpPr>
          <p:cNvPr id="128" name="Google Shape;72;p15"/>
          <p:cNvSpPr/>
          <p:nvPr/>
        </p:nvSpPr>
        <p:spPr>
          <a:xfrm>
            <a:off x="117000" y="3560400"/>
            <a:ext cx="3646440" cy="383040"/>
          </a:xfrm>
          <a:prstGeom prst="rect">
            <a:avLst/>
          </a:prstGeom>
          <a:noFill/>
          <a:ln w="0">
            <a:noFill/>
          </a:ln>
        </p:spPr>
        <p:style>
          <a:lnRef idx="0"/>
          <a:fillRef idx="0"/>
          <a:effectRef idx="0"/>
          <a:fontRef idx="minor"/>
        </p:style>
        <p:txBody>
          <a:bodyPr lIns="90000" rIns="90000" tIns="91440" bIns="91440" anchor="t">
            <a:noAutofit/>
          </a:bodyPr>
          <a:p>
            <a:pPr>
              <a:lnSpc>
                <a:spcPct val="100000"/>
              </a:lnSpc>
              <a:buNone/>
              <a:tabLst>
                <a:tab algn="l" pos="0"/>
              </a:tabLst>
            </a:pPr>
            <a:r>
              <a:rPr b="1" lang="en" sz="1000" spc="-1" strike="noStrike">
                <a:solidFill>
                  <a:srgbClr val="000000"/>
                </a:solidFill>
                <a:latin typeface="Arial"/>
                <a:ea typeface="Arial"/>
              </a:rPr>
              <a:t>What are the problems associated with emergence of function, performance, ilities and emergencies:</a:t>
            </a:r>
            <a:endParaRPr b="0" lang="pt-BR" sz="1000" spc="-1" strike="noStrike">
              <a:latin typeface="Arial"/>
            </a:endParaRPr>
          </a:p>
        </p:txBody>
      </p:sp>
      <p:sp>
        <p:nvSpPr>
          <p:cNvPr id="129" name="Google Shape;73;p15"/>
          <p:cNvSpPr/>
          <p:nvPr/>
        </p:nvSpPr>
        <p:spPr>
          <a:xfrm>
            <a:off x="117000" y="4019400"/>
            <a:ext cx="3646440" cy="468000"/>
          </a:xfrm>
          <a:prstGeom prst="rect">
            <a:avLst/>
          </a:prstGeom>
          <a:solidFill>
            <a:schemeClr val="bg1"/>
          </a:solidFill>
          <a:ln w="9525">
            <a:solidFill>
              <a:srgbClr val="000000"/>
            </a:solidFill>
            <a:round/>
          </a:ln>
        </p:spPr>
        <p:style>
          <a:lnRef idx="0"/>
          <a:fillRef idx="0"/>
          <a:effectRef idx="0"/>
          <a:fontRef idx="minor"/>
        </p:style>
        <p:txBody>
          <a:bodyPr lIns="90000" rIns="90000" tIns="91440" bIns="91440" anchor="t">
            <a:noAutofit/>
          </a:bodyPr>
          <a:p>
            <a:pPr>
              <a:lnSpc>
                <a:spcPct val="100000"/>
              </a:lnSpc>
              <a:buNone/>
            </a:pPr>
            <a:r>
              <a:rPr b="0" i="1" lang="en-US" sz="900" spc="-1" strike="noStrike">
                <a:solidFill>
                  <a:srgbClr val="000000"/>
                </a:solidFill>
                <a:latin typeface="Arial"/>
                <a:ea typeface="Arial"/>
              </a:rPr>
              <a:t>The problem is to keep data throughput (performance) and consistency (reliability) at the same time.</a:t>
            </a:r>
            <a:endParaRPr b="0" lang="pt-BR" sz="900" spc="-1" strike="noStrike">
              <a:latin typeface="Arial"/>
            </a:endParaRPr>
          </a:p>
          <a:p>
            <a:pPr>
              <a:lnSpc>
                <a:spcPct val="100000"/>
              </a:lnSpc>
              <a:buNone/>
              <a:tabLst>
                <a:tab algn="l" pos="0"/>
              </a:tabLst>
            </a:pPr>
            <a:endParaRPr b="0" lang="pt-BR" sz="900" spc="-1" strike="noStrike">
              <a:latin typeface="Arial"/>
            </a:endParaRPr>
          </a:p>
        </p:txBody>
      </p:sp>
      <p:sp>
        <p:nvSpPr>
          <p:cNvPr id="130" name="Google Shape;77;p15"/>
          <p:cNvSpPr/>
          <p:nvPr/>
        </p:nvSpPr>
        <p:spPr>
          <a:xfrm>
            <a:off x="117000" y="2384640"/>
            <a:ext cx="3646440" cy="383040"/>
          </a:xfrm>
          <a:prstGeom prst="rect">
            <a:avLst/>
          </a:prstGeom>
          <a:noFill/>
          <a:ln w="0">
            <a:noFill/>
          </a:ln>
        </p:spPr>
        <p:style>
          <a:lnRef idx="0"/>
          <a:fillRef idx="0"/>
          <a:effectRef idx="0"/>
          <a:fontRef idx="minor"/>
        </p:style>
        <p:txBody>
          <a:bodyPr lIns="90000" rIns="90000" tIns="91440" bIns="91440" anchor="t">
            <a:noAutofit/>
          </a:bodyPr>
          <a:p>
            <a:pPr>
              <a:lnSpc>
                <a:spcPct val="100000"/>
              </a:lnSpc>
              <a:buNone/>
              <a:tabLst>
                <a:tab algn="l" pos="0"/>
              </a:tabLst>
            </a:pPr>
            <a:r>
              <a:rPr b="1" lang="en" sz="1000" spc="-1" strike="noStrike">
                <a:solidFill>
                  <a:srgbClr val="000000"/>
                </a:solidFill>
                <a:latin typeface="Arial"/>
                <a:ea typeface="Arial"/>
              </a:rPr>
              <a:t>What is the expected emergent function and benefit?</a:t>
            </a:r>
            <a:endParaRPr b="0" lang="pt-BR" sz="1000" spc="-1" strike="noStrike">
              <a:latin typeface="Arial"/>
            </a:endParaRPr>
          </a:p>
        </p:txBody>
      </p:sp>
      <p:sp>
        <p:nvSpPr>
          <p:cNvPr id="131" name="Google Shape;78;p15"/>
          <p:cNvSpPr/>
          <p:nvPr/>
        </p:nvSpPr>
        <p:spPr>
          <a:xfrm>
            <a:off x="4154400" y="799200"/>
            <a:ext cx="4808880" cy="546840"/>
          </a:xfrm>
          <a:prstGeom prst="rect">
            <a:avLst/>
          </a:prstGeom>
          <a:noFill/>
          <a:ln w="0">
            <a:noFill/>
          </a:ln>
        </p:spPr>
        <p:style>
          <a:lnRef idx="0"/>
          <a:fillRef idx="0"/>
          <a:effectRef idx="0"/>
          <a:fontRef idx="minor"/>
        </p:style>
        <p:txBody>
          <a:bodyPr lIns="90000" rIns="90000" tIns="91440" bIns="91440" anchor="t">
            <a:noAutofit/>
          </a:bodyPr>
          <a:p>
            <a:pPr>
              <a:lnSpc>
                <a:spcPct val="100000"/>
              </a:lnSpc>
              <a:buNone/>
              <a:tabLst>
                <a:tab algn="l" pos="0"/>
              </a:tabLst>
            </a:pPr>
            <a:r>
              <a:rPr b="1" lang="en" sz="1000" spc="-1" strike="noStrike">
                <a:solidFill>
                  <a:srgbClr val="000000"/>
                </a:solidFill>
                <a:latin typeface="Arial"/>
                <a:ea typeface="Arial"/>
              </a:rPr>
              <a:t>What are the important entities in the system and context? Describe using the visual representation, modify as needed (you can dr</a:t>
            </a:r>
            <a:r>
              <a:rPr b="1" lang="en-US" sz="1000" spc="-1" strike="noStrike">
                <a:solidFill>
                  <a:srgbClr val="000000"/>
                </a:solidFill>
                <a:latin typeface="Arial"/>
                <a:ea typeface="Arial"/>
              </a:rPr>
              <a:t>aw it in a paper, take a picture, and paste below). Read the tutorial for representing systems.</a:t>
            </a:r>
            <a:endParaRPr b="0" lang="pt-BR" sz="1000" spc="-1" strike="noStrike">
              <a:latin typeface="Arial"/>
            </a:endParaRPr>
          </a:p>
        </p:txBody>
      </p:sp>
      <p:sp>
        <p:nvSpPr>
          <p:cNvPr id="132" name="Rectangle 1"/>
          <p:cNvSpPr/>
          <p:nvPr/>
        </p:nvSpPr>
        <p:spPr>
          <a:xfrm>
            <a:off x="412200" y="4758120"/>
            <a:ext cx="8334000" cy="2725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spcBef>
                <a:spcPts val="1599"/>
              </a:spcBef>
              <a:spcAft>
                <a:spcPts val="1599"/>
              </a:spcAft>
              <a:buNone/>
            </a:pPr>
            <a:r>
              <a:rPr b="0" i="1" lang="en-US" sz="1200" spc="-1" strike="noStrike">
                <a:solidFill>
                  <a:srgbClr val="000000"/>
                </a:solidFill>
                <a:latin typeface="Arial"/>
                <a:ea typeface="Arial"/>
              </a:rPr>
              <a:t>Do not include any information that would violate security, confidentiality, or intellectual property regulation.</a:t>
            </a:r>
            <a:endParaRPr b="0" lang="pt-BR" sz="1200" spc="-1" strike="noStrike">
              <a:latin typeface="Arial"/>
            </a:endParaRPr>
          </a:p>
        </p:txBody>
      </p:sp>
      <p:sp>
        <p:nvSpPr>
          <p:cNvPr id="133" name="Google Shape;117;p19"/>
          <p:cNvSpPr/>
          <p:nvPr/>
        </p:nvSpPr>
        <p:spPr>
          <a:xfrm>
            <a:off x="0" y="0"/>
            <a:ext cx="9158040" cy="642240"/>
          </a:xfrm>
          <a:prstGeom prst="rect">
            <a:avLst/>
          </a:prstGeom>
          <a:solidFill>
            <a:srgbClr val="0174a6">
              <a:alpha val="75000"/>
            </a:srgbClr>
          </a:solidFill>
          <a:ln w="0">
            <a:noFill/>
          </a:ln>
        </p:spPr>
        <p:style>
          <a:lnRef idx="0"/>
          <a:fillRef idx="0"/>
          <a:effectRef idx="0"/>
          <a:fontRef idx="minor"/>
        </p:style>
      </p:sp>
      <p:sp>
        <p:nvSpPr>
          <p:cNvPr id="134" name="Google Shape;118;p19"/>
          <p:cNvSpPr/>
          <p:nvPr/>
        </p:nvSpPr>
        <p:spPr>
          <a:xfrm>
            <a:off x="67680" y="35280"/>
            <a:ext cx="8895600" cy="572040"/>
          </a:xfrm>
          <a:prstGeom prst="rect">
            <a:avLst/>
          </a:prstGeom>
          <a:noFill/>
          <a:ln w="0">
            <a:noFill/>
          </a:ln>
        </p:spPr>
        <p:style>
          <a:lnRef idx="0"/>
          <a:fillRef idx="0"/>
          <a:effectRef idx="0"/>
          <a:fontRef idx="minor"/>
        </p:style>
        <p:txBody>
          <a:bodyPr lIns="90000" rIns="90000" tIns="91440" bIns="91440" anchor="t">
            <a:noAutofit/>
          </a:bodyPr>
          <a:p>
            <a:pPr>
              <a:lnSpc>
                <a:spcPct val="100000"/>
              </a:lnSpc>
              <a:buNone/>
            </a:pPr>
            <a:r>
              <a:rPr b="1" lang="en-US" sz="2800" spc="-1" strike="noStrike" cap="all">
                <a:solidFill>
                  <a:srgbClr val="ffffff"/>
                </a:solidFill>
                <a:latin typeface="Arial"/>
                <a:ea typeface="Arial"/>
              </a:rPr>
              <a:t>data event pipeline</a:t>
            </a:r>
            <a:endParaRPr b="0" lang="pt-BR" sz="2800" spc="-1" strike="noStrike">
              <a:latin typeface="Arial"/>
            </a:endParaRPr>
          </a:p>
        </p:txBody>
      </p:sp>
      <p:pic>
        <p:nvPicPr>
          <p:cNvPr id="135" name="" descr=""/>
          <p:cNvPicPr/>
          <p:nvPr/>
        </p:nvPicPr>
        <p:blipFill>
          <a:blip r:embed="rId1"/>
          <a:stretch/>
        </p:blipFill>
        <p:spPr>
          <a:xfrm>
            <a:off x="4613400" y="1440000"/>
            <a:ext cx="3666600" cy="324000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Google Shape;95;p16"/>
          <p:cNvSpPr/>
          <p:nvPr/>
        </p:nvSpPr>
        <p:spPr>
          <a:xfrm>
            <a:off x="161280" y="933120"/>
            <a:ext cx="8820720" cy="383040"/>
          </a:xfrm>
          <a:prstGeom prst="rect">
            <a:avLst/>
          </a:prstGeom>
          <a:noFill/>
          <a:ln w="0">
            <a:noFill/>
          </a:ln>
        </p:spPr>
        <p:style>
          <a:lnRef idx="0"/>
          <a:fillRef idx="0"/>
          <a:effectRef idx="0"/>
          <a:fontRef idx="minor"/>
        </p:style>
        <p:txBody>
          <a:bodyPr lIns="90000" rIns="90000" tIns="91440" bIns="91440" anchor="t">
            <a:noAutofit/>
          </a:bodyPr>
          <a:p>
            <a:pPr marL="343080" indent="-343080">
              <a:lnSpc>
                <a:spcPct val="100000"/>
              </a:lnSpc>
              <a:buNone/>
              <a:tabLst>
                <a:tab algn="l" pos="0"/>
              </a:tabLst>
            </a:pPr>
            <a:r>
              <a:rPr b="1" lang="en" sz="1000" spc="-1" strike="noStrike">
                <a:solidFill>
                  <a:srgbClr val="000000"/>
                </a:solidFill>
                <a:latin typeface="Arial"/>
                <a:ea typeface="Arial"/>
              </a:rPr>
              <a:t>What are the pairs of entities that are related, what are the interaction and structure? Describe using the grid. </a:t>
            </a:r>
            <a:endParaRPr b="0" lang="pt-BR" sz="1000" spc="-1" strike="noStrike">
              <a:latin typeface="Arial"/>
            </a:endParaRPr>
          </a:p>
        </p:txBody>
      </p:sp>
      <p:graphicFrame>
        <p:nvGraphicFramePr>
          <p:cNvPr id="137" name="Google Shape;96;p16"/>
          <p:cNvGraphicFramePr/>
          <p:nvPr/>
        </p:nvGraphicFramePr>
        <p:xfrm>
          <a:off x="183240" y="1416960"/>
          <a:ext cx="8705160" cy="2716560"/>
        </p:xfrm>
        <a:graphic>
          <a:graphicData uri="http://schemas.openxmlformats.org/drawingml/2006/table">
            <a:tbl>
              <a:tblPr/>
              <a:tblGrid>
                <a:gridCol w="1976760"/>
                <a:gridCol w="3549960"/>
                <a:gridCol w="3178800"/>
              </a:tblGrid>
              <a:tr h="431640">
                <a:tc>
                  <a:txBody>
                    <a:bodyPr anchor="t">
                      <a:noAutofit/>
                    </a:bodyPr>
                    <a:p>
                      <a:pPr>
                        <a:lnSpc>
                          <a:spcPct val="115000"/>
                        </a:lnSpc>
                        <a:buNone/>
                        <a:tabLst>
                          <a:tab algn="l" pos="0"/>
                        </a:tabLst>
                      </a:pPr>
                      <a:r>
                        <a:rPr b="1" lang="en" sz="1050" spc="-1" strike="noStrike">
                          <a:solidFill>
                            <a:srgbClr val="ffffff"/>
                          </a:solidFill>
                          <a:latin typeface="Arial"/>
                          <a:ea typeface="Arial"/>
                        </a:rPr>
                        <a:t>Pairs of components</a:t>
                      </a:r>
                      <a:endParaRPr b="0" lang="pt-BR" sz="1050" spc="-1" strike="noStrike">
                        <a:latin typeface="Arial"/>
                      </a:endParaRPr>
                    </a:p>
                  </a:txBody>
                  <a:tcPr anchor="t" marL="91440" marR="91440">
                    <a:lnL w="9360">
                      <a:solidFill>
                        <a:srgbClr val="000000"/>
                      </a:solidFill>
                    </a:lnL>
                    <a:lnR w="9360">
                      <a:solidFill>
                        <a:srgbClr val="000000"/>
                      </a:solidFill>
                    </a:lnR>
                    <a:lnT w="9360">
                      <a:solidFill>
                        <a:srgbClr val="000000"/>
                      </a:solidFill>
                    </a:lnT>
                    <a:lnB w="9360">
                      <a:solidFill>
                        <a:srgbClr val="000000"/>
                      </a:solidFill>
                    </a:lnB>
                    <a:solidFill>
                      <a:srgbClr val="0174a6">
                        <a:alpha val="75000"/>
                      </a:srgbClr>
                    </a:solidFill>
                  </a:tcPr>
                </a:tc>
                <a:tc>
                  <a:txBody>
                    <a:bodyPr anchor="t">
                      <a:noAutofit/>
                    </a:bodyPr>
                    <a:p>
                      <a:pPr>
                        <a:lnSpc>
                          <a:spcPct val="115000"/>
                        </a:lnSpc>
                        <a:buNone/>
                        <a:tabLst>
                          <a:tab algn="l" pos="0"/>
                        </a:tabLst>
                      </a:pPr>
                      <a:r>
                        <a:rPr b="1" lang="en" sz="1050" spc="-1" strike="noStrike">
                          <a:solidFill>
                            <a:srgbClr val="ffffff"/>
                          </a:solidFill>
                          <a:latin typeface="Arial"/>
                          <a:ea typeface="Arial"/>
                        </a:rPr>
                        <a:t>Structure (connection, location or sequence)</a:t>
                      </a:r>
                      <a:endParaRPr b="0" lang="pt-BR" sz="1050" spc="-1" strike="noStrike">
                        <a:latin typeface="Arial"/>
                      </a:endParaRPr>
                    </a:p>
                  </a:txBody>
                  <a:tcPr anchor="t" marL="91440" marR="91440">
                    <a:lnL w="9360">
                      <a:solidFill>
                        <a:srgbClr val="000000"/>
                      </a:solidFill>
                    </a:lnL>
                    <a:lnR w="9360">
                      <a:solidFill>
                        <a:srgbClr val="000000"/>
                      </a:solidFill>
                    </a:lnR>
                    <a:lnT w="9360">
                      <a:solidFill>
                        <a:srgbClr val="000000"/>
                      </a:solidFill>
                    </a:lnT>
                    <a:lnB w="9360">
                      <a:solidFill>
                        <a:srgbClr val="000000"/>
                      </a:solidFill>
                    </a:lnB>
                    <a:solidFill>
                      <a:srgbClr val="0174a6">
                        <a:alpha val="75000"/>
                      </a:srgbClr>
                    </a:solidFill>
                  </a:tcPr>
                </a:tc>
                <a:tc>
                  <a:txBody>
                    <a:bodyPr anchor="t">
                      <a:noAutofit/>
                    </a:bodyPr>
                    <a:p>
                      <a:pPr>
                        <a:lnSpc>
                          <a:spcPct val="115000"/>
                        </a:lnSpc>
                        <a:buNone/>
                        <a:tabLst>
                          <a:tab algn="l" pos="0"/>
                        </a:tabLst>
                      </a:pPr>
                      <a:r>
                        <a:rPr b="1" lang="en" sz="1050" spc="-1" strike="noStrike">
                          <a:solidFill>
                            <a:srgbClr val="ffffff"/>
                          </a:solidFill>
                          <a:latin typeface="Arial"/>
                          <a:ea typeface="Arial"/>
                        </a:rPr>
                        <a:t>Interaction (processes interacting directly, passing or sharing an operand)</a:t>
                      </a:r>
                      <a:endParaRPr b="0" lang="pt-BR" sz="1050" spc="-1" strike="noStrike">
                        <a:latin typeface="Arial"/>
                      </a:endParaRPr>
                    </a:p>
                  </a:txBody>
                  <a:tcPr anchor="t" marL="91440" marR="91440">
                    <a:lnL w="9360">
                      <a:solidFill>
                        <a:srgbClr val="000000"/>
                      </a:solidFill>
                    </a:lnL>
                    <a:lnR w="9360">
                      <a:solidFill>
                        <a:srgbClr val="000000"/>
                      </a:solidFill>
                    </a:lnR>
                    <a:lnT w="9360">
                      <a:solidFill>
                        <a:srgbClr val="000000"/>
                      </a:solidFill>
                    </a:lnT>
                    <a:lnB w="9360">
                      <a:solidFill>
                        <a:srgbClr val="000000"/>
                      </a:solidFill>
                    </a:lnB>
                    <a:solidFill>
                      <a:srgbClr val="0174a6">
                        <a:alpha val="75000"/>
                      </a:srgbClr>
                    </a:solidFill>
                  </a:tcPr>
                </a:tc>
              </a:tr>
              <a:tr h="380880">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Distributed Application &amp; Event Log Collector</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Distributed Application ships Logs of events to Event Log Collector</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Share granular raw data</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r>
              <a:tr h="380880">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Event Log Collector &amp; Raw Storage</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Event log collector send data to Raw Storage</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Share blocks of raw data</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r>
              <a:tr h="380880">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Enhancer App &amp; Raw Storage</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Ehancer App push data from Raw Storage</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Share blocks of raw data</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r>
              <a:tr h="380880">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Enhancer App &amp; Long-Term Storage</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Enhancer App send data to Long-term storage</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Share strucured data</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r>
              <a:tr h="380880">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Visualization App &amp; Long-term Storage</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Visualization App query data from Long-Term Storage</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Share structured data</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r>
              <a:tr h="380880">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Visualization App &amp; Raw Storage</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Visualization App query data from Raw Storage</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lIns="91080" rIns="91080" anchor="t">
                      <a:noAutofit/>
                    </a:bodyPr>
                    <a:p>
                      <a:pPr>
                        <a:lnSpc>
                          <a:spcPct val="100000"/>
                        </a:lnSpc>
                        <a:buNone/>
                        <a:tabLst>
                          <a:tab algn="l" pos="0"/>
                        </a:tabLst>
                      </a:pPr>
                      <a:r>
                        <a:rPr b="0" lang="en" sz="1000" spc="-1" strike="noStrike">
                          <a:solidFill>
                            <a:srgbClr val="000000"/>
                          </a:solidFill>
                          <a:latin typeface="Arial"/>
                          <a:ea typeface="Arial"/>
                        </a:rPr>
                        <a:t>Share blocks of raw data</a:t>
                      </a:r>
                      <a:endParaRPr b="0" lang="pt-BR" sz="1000" spc="-1" strike="noStrike">
                        <a:latin typeface="Arial"/>
                      </a:endParaRPr>
                    </a:p>
                  </a:txBody>
                  <a:tcPr anchor="t" marL="91080" marR="91080">
                    <a:lnL w="9360">
                      <a:solidFill>
                        <a:srgbClr val="000000"/>
                      </a:solidFill>
                    </a:lnL>
                    <a:lnR w="9360">
                      <a:solidFill>
                        <a:srgbClr val="000000"/>
                      </a:solidFill>
                    </a:lnR>
                    <a:lnT w="9360">
                      <a:solidFill>
                        <a:srgbClr val="000000"/>
                      </a:solidFill>
                    </a:lnT>
                    <a:lnB w="9360">
                      <a:solidFill>
                        <a:srgbClr val="000000"/>
                      </a:solidFill>
                    </a:lnB>
                    <a:noFill/>
                  </a:tcPr>
                </a:tc>
              </a:tr>
            </a:tbl>
          </a:graphicData>
        </a:graphic>
      </p:graphicFrame>
      <p:sp>
        <p:nvSpPr>
          <p:cNvPr id="138" name="Google Shape;117;p19"/>
          <p:cNvSpPr/>
          <p:nvPr/>
        </p:nvSpPr>
        <p:spPr>
          <a:xfrm>
            <a:off x="0" y="0"/>
            <a:ext cx="9158040" cy="642240"/>
          </a:xfrm>
          <a:prstGeom prst="rect">
            <a:avLst/>
          </a:prstGeom>
          <a:solidFill>
            <a:srgbClr val="0174a6">
              <a:alpha val="75000"/>
            </a:srgbClr>
          </a:solidFill>
          <a:ln w="0">
            <a:noFill/>
          </a:ln>
        </p:spPr>
        <p:style>
          <a:lnRef idx="0"/>
          <a:fillRef idx="0"/>
          <a:effectRef idx="0"/>
          <a:fontRef idx="minor"/>
        </p:style>
      </p:sp>
      <p:sp>
        <p:nvSpPr>
          <p:cNvPr id="139" name="Rectangle 13"/>
          <p:cNvSpPr/>
          <p:nvPr/>
        </p:nvSpPr>
        <p:spPr>
          <a:xfrm>
            <a:off x="412200" y="4758120"/>
            <a:ext cx="8334000" cy="2725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spcBef>
                <a:spcPts val="1599"/>
              </a:spcBef>
              <a:spcAft>
                <a:spcPts val="1599"/>
              </a:spcAft>
              <a:buNone/>
            </a:pPr>
            <a:r>
              <a:rPr b="0" i="1" lang="en-US" sz="1200" spc="-1" strike="noStrike">
                <a:solidFill>
                  <a:srgbClr val="000000"/>
                </a:solidFill>
                <a:latin typeface="Arial"/>
                <a:ea typeface="Arial"/>
              </a:rPr>
              <a:t>Do not include any information that would violate security, confidentiality, or intellectual property regulation.</a:t>
            </a:r>
            <a:endParaRPr b="0" lang="pt-BR" sz="1200" spc="-1" strike="noStrike">
              <a:latin typeface="Arial"/>
            </a:endParaRPr>
          </a:p>
        </p:txBody>
      </p:sp>
      <p:sp>
        <p:nvSpPr>
          <p:cNvPr id="140" name="Google Shape;118;p19"/>
          <p:cNvSpPr/>
          <p:nvPr/>
        </p:nvSpPr>
        <p:spPr>
          <a:xfrm>
            <a:off x="67680" y="35280"/>
            <a:ext cx="8895600" cy="572040"/>
          </a:xfrm>
          <a:prstGeom prst="rect">
            <a:avLst/>
          </a:prstGeom>
          <a:noFill/>
          <a:ln w="0">
            <a:noFill/>
          </a:ln>
        </p:spPr>
        <p:style>
          <a:lnRef idx="0"/>
          <a:fillRef idx="0"/>
          <a:effectRef idx="0"/>
          <a:fontRef idx="minor"/>
        </p:style>
        <p:txBody>
          <a:bodyPr lIns="90000" rIns="90000" tIns="91440" bIns="91440" anchor="t">
            <a:noAutofit/>
          </a:bodyPr>
          <a:p>
            <a:pPr>
              <a:lnSpc>
                <a:spcPct val="100000"/>
              </a:lnSpc>
              <a:buNone/>
            </a:pPr>
            <a:r>
              <a:rPr b="1" lang="en-US" sz="2800" spc="-1" strike="noStrike" cap="all">
                <a:solidFill>
                  <a:srgbClr val="ffffff"/>
                </a:solidFill>
                <a:latin typeface="Arial"/>
                <a:ea typeface="Arial"/>
              </a:rPr>
              <a:t>data event pipeline</a:t>
            </a:r>
            <a:endParaRPr b="0" lang="pt-BR" sz="2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Google Shape;103;p17"/>
          <p:cNvSpPr/>
          <p:nvPr/>
        </p:nvSpPr>
        <p:spPr>
          <a:xfrm>
            <a:off x="67680" y="696600"/>
            <a:ext cx="8820720" cy="383040"/>
          </a:xfrm>
          <a:prstGeom prst="rect">
            <a:avLst/>
          </a:prstGeom>
          <a:noFill/>
          <a:ln w="0">
            <a:noFill/>
          </a:ln>
        </p:spPr>
        <p:style>
          <a:lnRef idx="0"/>
          <a:fillRef idx="0"/>
          <a:effectRef idx="0"/>
          <a:fontRef idx="minor"/>
        </p:style>
        <p:txBody>
          <a:bodyPr lIns="90000" rIns="90000" tIns="91440" bIns="91440" anchor="t">
            <a:noAutofit/>
          </a:bodyPr>
          <a:p>
            <a:pPr marL="343080" indent="-343080">
              <a:lnSpc>
                <a:spcPct val="100000"/>
              </a:lnSpc>
              <a:buNone/>
              <a:tabLst>
                <a:tab algn="l" pos="0"/>
              </a:tabLst>
            </a:pPr>
            <a:r>
              <a:rPr b="1" lang="en" sz="1000" spc="-1" strike="noStrike">
                <a:solidFill>
                  <a:srgbClr val="000000"/>
                </a:solidFill>
                <a:latin typeface="Arial"/>
                <a:ea typeface="Arial"/>
              </a:rPr>
              <a:t>Q1. </a:t>
            </a:r>
            <a:r>
              <a:rPr b="1" lang="en" sz="1000" spc="-1" strike="noStrike">
                <a:solidFill>
                  <a:srgbClr val="000000"/>
                </a:solidFill>
                <a:latin typeface="Arial"/>
                <a:ea typeface="Arial"/>
              </a:rPr>
              <a:t>	</a:t>
            </a:r>
            <a:r>
              <a:rPr b="1" lang="en" sz="1000" spc="-1" strike="noStrike">
                <a:solidFill>
                  <a:srgbClr val="000000"/>
                </a:solidFill>
                <a:latin typeface="Arial"/>
                <a:ea typeface="Arial"/>
              </a:rPr>
              <a:t>How can you reason through entities and relations to better understand the problem?</a:t>
            </a:r>
            <a:endParaRPr b="0" lang="pt-BR" sz="1000" spc="-1" strike="noStrike">
              <a:latin typeface="Arial"/>
            </a:endParaRPr>
          </a:p>
        </p:txBody>
      </p:sp>
      <p:sp>
        <p:nvSpPr>
          <p:cNvPr id="142" name="Google Shape;104;p17"/>
          <p:cNvSpPr/>
          <p:nvPr/>
        </p:nvSpPr>
        <p:spPr>
          <a:xfrm>
            <a:off x="519120" y="1197720"/>
            <a:ext cx="8401680" cy="791280"/>
          </a:xfrm>
          <a:prstGeom prst="rect">
            <a:avLst/>
          </a:prstGeom>
          <a:solidFill>
            <a:schemeClr val="bg1"/>
          </a:solidFill>
          <a:ln w="9525">
            <a:solidFill>
              <a:srgbClr val="000000"/>
            </a:solidFill>
            <a:round/>
          </a:ln>
        </p:spPr>
        <p:style>
          <a:lnRef idx="0"/>
          <a:fillRef idx="0"/>
          <a:effectRef idx="0"/>
          <a:fontRef idx="minor"/>
        </p:style>
        <p:txBody>
          <a:bodyPr lIns="90000" rIns="90000" tIns="91440" bIns="91440" anchor="t">
            <a:noAutofit/>
          </a:bodyPr>
          <a:p>
            <a:pPr>
              <a:lnSpc>
                <a:spcPct val="100000"/>
              </a:lnSpc>
              <a:buNone/>
            </a:pPr>
            <a:r>
              <a:rPr b="0" i="1" lang="en-US" sz="900" spc="-1" strike="noStrike">
                <a:solidFill>
                  <a:srgbClr val="000000"/>
                </a:solidFill>
                <a:latin typeface="Arial"/>
                <a:ea typeface="Arial"/>
              </a:rPr>
              <a:t>The raw data created by the distributed application is sent locally to the event collector, which creates blocks of raw data and sends it to the centralized raw storage. Then the enhancer app gets the data from the raw storage, transforms it in a structured way, and sends to the long-term storage. Finally, the Visualization App can search the structured data and raw data through queries.</a:t>
            </a:r>
            <a:endParaRPr b="0" lang="pt-BR" sz="900" spc="-1" strike="noStrike">
              <a:latin typeface="Arial"/>
            </a:endParaRPr>
          </a:p>
        </p:txBody>
      </p:sp>
      <p:sp>
        <p:nvSpPr>
          <p:cNvPr id="143" name="Google Shape;105;p17"/>
          <p:cNvSpPr/>
          <p:nvPr/>
        </p:nvSpPr>
        <p:spPr>
          <a:xfrm>
            <a:off x="51840" y="2544480"/>
            <a:ext cx="8820720" cy="383040"/>
          </a:xfrm>
          <a:prstGeom prst="rect">
            <a:avLst/>
          </a:prstGeom>
          <a:noFill/>
          <a:ln w="0">
            <a:noFill/>
          </a:ln>
        </p:spPr>
        <p:style>
          <a:lnRef idx="0"/>
          <a:fillRef idx="0"/>
          <a:effectRef idx="0"/>
          <a:fontRef idx="minor"/>
        </p:style>
        <p:txBody>
          <a:bodyPr lIns="90000" rIns="90000" tIns="91440" bIns="91440" anchor="t">
            <a:noAutofit/>
          </a:bodyPr>
          <a:p>
            <a:pPr marL="343080" indent="-343080">
              <a:lnSpc>
                <a:spcPct val="100000"/>
              </a:lnSpc>
              <a:buNone/>
              <a:tabLst>
                <a:tab algn="l" pos="0"/>
              </a:tabLst>
            </a:pPr>
            <a:r>
              <a:rPr b="1" lang="en" sz="1000" spc="-1" strike="noStrike">
                <a:solidFill>
                  <a:srgbClr val="000000"/>
                </a:solidFill>
                <a:latin typeface="Arial"/>
                <a:ea typeface="Arial"/>
              </a:rPr>
              <a:t>Q2. </a:t>
            </a:r>
            <a:r>
              <a:rPr b="1" lang="en" sz="1000" spc="-1" strike="noStrike">
                <a:solidFill>
                  <a:srgbClr val="000000"/>
                </a:solidFill>
                <a:latin typeface="Arial"/>
                <a:ea typeface="Arial"/>
              </a:rPr>
              <a:t>	</a:t>
            </a:r>
            <a:r>
              <a:rPr b="1" lang="en" sz="1000" spc="-1" strike="noStrike">
                <a:solidFill>
                  <a:srgbClr val="000000"/>
                </a:solidFill>
                <a:latin typeface="Arial"/>
                <a:ea typeface="Arial"/>
              </a:rPr>
              <a:t>Is there one or two system solution that you would propose?  </a:t>
            </a:r>
            <a:endParaRPr b="0" lang="pt-BR" sz="1000" spc="-1" strike="noStrike">
              <a:latin typeface="Arial"/>
            </a:endParaRPr>
          </a:p>
        </p:txBody>
      </p:sp>
      <p:sp>
        <p:nvSpPr>
          <p:cNvPr id="144" name="Google Shape;106;p17"/>
          <p:cNvSpPr/>
          <p:nvPr/>
        </p:nvSpPr>
        <p:spPr>
          <a:xfrm>
            <a:off x="502920" y="2928240"/>
            <a:ext cx="8401680" cy="1100160"/>
          </a:xfrm>
          <a:prstGeom prst="rect">
            <a:avLst/>
          </a:prstGeom>
          <a:solidFill>
            <a:schemeClr val="bg1"/>
          </a:solidFill>
          <a:ln w="9525">
            <a:solidFill>
              <a:srgbClr val="000000"/>
            </a:solidFill>
            <a:round/>
          </a:ln>
        </p:spPr>
        <p:style>
          <a:lnRef idx="0"/>
          <a:fillRef idx="0"/>
          <a:effectRef idx="0"/>
          <a:fontRef idx="minor"/>
        </p:style>
        <p:txBody>
          <a:bodyPr lIns="90000" rIns="90000" tIns="91440" bIns="91440" anchor="t">
            <a:noAutofit/>
          </a:bodyPr>
          <a:p>
            <a:pPr>
              <a:lnSpc>
                <a:spcPct val="100000"/>
              </a:lnSpc>
              <a:buNone/>
            </a:pPr>
            <a:r>
              <a:rPr b="0" i="1" lang="en-US" sz="900" spc="-1" strike="noStrike">
                <a:solidFill>
                  <a:srgbClr val="000000"/>
                </a:solidFill>
                <a:latin typeface="Arial"/>
                <a:ea typeface="Arial"/>
              </a:rPr>
              <a:t>The system itself is the proposal to create the emergence wanted</a:t>
            </a:r>
            <a:r>
              <a:rPr b="0" i="1" lang="en-US" sz="900" spc="-1" strike="noStrike">
                <a:solidFill>
                  <a:srgbClr val="000000"/>
                </a:solidFill>
                <a:latin typeface="Arial"/>
                <a:ea typeface="Arial"/>
              </a:rPr>
              <a:t> and solve the problems of keeping data throughput (performance) and consistency (reliability) at the same time. More precisely, create a dedicated data pipeline based on two-layer storage and constant stream and transformation of data with the intent to have a single point of observation and availability concerns. </a:t>
            </a:r>
            <a:endParaRPr b="0" lang="pt-BR" sz="900" spc="-1" strike="noStrike">
              <a:latin typeface="Arial"/>
            </a:endParaRPr>
          </a:p>
        </p:txBody>
      </p:sp>
      <p:sp>
        <p:nvSpPr>
          <p:cNvPr id="145" name="Google Shape;117;p19"/>
          <p:cNvSpPr/>
          <p:nvPr/>
        </p:nvSpPr>
        <p:spPr>
          <a:xfrm>
            <a:off x="0" y="0"/>
            <a:ext cx="9158040" cy="642240"/>
          </a:xfrm>
          <a:prstGeom prst="rect">
            <a:avLst/>
          </a:prstGeom>
          <a:solidFill>
            <a:srgbClr val="0174a6">
              <a:alpha val="75000"/>
            </a:srgbClr>
          </a:solidFill>
          <a:ln w="0">
            <a:noFill/>
          </a:ln>
        </p:spPr>
        <p:style>
          <a:lnRef idx="0"/>
          <a:fillRef idx="0"/>
          <a:effectRef idx="0"/>
          <a:fontRef idx="minor"/>
        </p:style>
      </p:sp>
      <p:sp>
        <p:nvSpPr>
          <p:cNvPr id="146" name="Rectangle 11"/>
          <p:cNvSpPr/>
          <p:nvPr/>
        </p:nvSpPr>
        <p:spPr>
          <a:xfrm>
            <a:off x="412200" y="4758120"/>
            <a:ext cx="8334000" cy="2725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spcBef>
                <a:spcPts val="1599"/>
              </a:spcBef>
              <a:spcAft>
                <a:spcPts val="1599"/>
              </a:spcAft>
              <a:buNone/>
            </a:pPr>
            <a:r>
              <a:rPr b="0" i="1" lang="en-US" sz="1200" spc="-1" strike="noStrike">
                <a:solidFill>
                  <a:srgbClr val="000000"/>
                </a:solidFill>
                <a:latin typeface="Arial"/>
                <a:ea typeface="Arial"/>
              </a:rPr>
              <a:t>Do not include any information that would violate security, confidentiality, or intellectual property regulation.</a:t>
            </a:r>
            <a:endParaRPr b="0" lang="pt-BR" sz="1200" spc="-1" strike="noStrike">
              <a:latin typeface="Arial"/>
            </a:endParaRPr>
          </a:p>
        </p:txBody>
      </p:sp>
      <p:sp>
        <p:nvSpPr>
          <p:cNvPr id="147" name="Google Shape;118;p19"/>
          <p:cNvSpPr/>
          <p:nvPr/>
        </p:nvSpPr>
        <p:spPr>
          <a:xfrm>
            <a:off x="67680" y="35280"/>
            <a:ext cx="8895600" cy="572040"/>
          </a:xfrm>
          <a:prstGeom prst="rect">
            <a:avLst/>
          </a:prstGeom>
          <a:noFill/>
          <a:ln w="0">
            <a:noFill/>
          </a:ln>
        </p:spPr>
        <p:style>
          <a:lnRef idx="0"/>
          <a:fillRef idx="0"/>
          <a:effectRef idx="0"/>
          <a:fontRef idx="minor"/>
        </p:style>
        <p:txBody>
          <a:bodyPr lIns="90000" rIns="90000" tIns="91440" bIns="91440" anchor="t">
            <a:noAutofit/>
          </a:bodyPr>
          <a:p>
            <a:pPr>
              <a:lnSpc>
                <a:spcPct val="100000"/>
              </a:lnSpc>
              <a:buNone/>
            </a:pPr>
            <a:r>
              <a:rPr b="1" lang="en-US" sz="2800" spc="-1" strike="noStrike" cap="all">
                <a:solidFill>
                  <a:srgbClr val="ffffff"/>
                </a:solidFill>
                <a:latin typeface="Arial"/>
                <a:ea typeface="Arial"/>
              </a:rPr>
              <a:t>data event pipeline</a:t>
            </a:r>
            <a:endParaRPr b="0" lang="pt-BR" sz="28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4390</TotalTime>
  <Application>LibreOffice/7.2.5.2.0$Linux_X86_64 LibreOffice_project/20$Build-2</Application>
  <AppVersion>15.0000</AppVersion>
  <Words>736</Words>
  <Paragraphs>86</Paragraphs>
  <Company>MIT xPRO</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category>Professional Education</cp:category>
  <dc:creator>Beatriz Carramolino</dc:creator>
  <dc:description/>
  <cp:keywords>System System System Thinking Professional System Submission MIT xPRO</cp:keywords>
  <dc:language>pt-BR</dc:language>
  <cp:lastModifiedBy/>
  <dcterms:modified xsi:type="dcterms:W3CDTF">2022-02-12T09:09:17Z</dcterms:modified>
  <cp:revision>25</cp:revision>
  <dc:subject>System Thinking</dc:subject>
  <dc:title>Week 1: Foundation of System Thinking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6</vt:i4>
  </property>
  <property fmtid="{D5CDD505-2E9C-101B-9397-08002B2CF9AE}" pid="3" name="PresentationFormat">
    <vt:lpwstr>On-screen Show (16:9)</vt:lpwstr>
  </property>
  <property fmtid="{D5CDD505-2E9C-101B-9397-08002B2CF9AE}" pid="4" name="Slides">
    <vt:i4>9</vt:i4>
  </property>
</Properties>
</file>